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6"/>
  </p:notesMasterIdLst>
  <p:sldIdLst>
    <p:sldId id="299" r:id="rId2"/>
    <p:sldId id="301" r:id="rId3"/>
    <p:sldId id="300" r:id="rId4"/>
    <p:sldId id="262" r:id="rId5"/>
    <p:sldId id="259" r:id="rId6"/>
    <p:sldId id="295" r:id="rId7"/>
    <p:sldId id="297" r:id="rId8"/>
    <p:sldId id="296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76" r:id="rId33"/>
    <p:sldId id="291" r:id="rId34"/>
    <p:sldId id="29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7156"/>
    <a:srgbClr val="FFCCFF"/>
    <a:srgbClr val="FFABCD"/>
    <a:srgbClr val="4CC7EC"/>
    <a:srgbClr val="C2A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2" autoAdjust="0"/>
    <p:restoredTop sz="92989" autoAdjust="0"/>
  </p:normalViewPr>
  <p:slideViewPr>
    <p:cSldViewPr snapToGrid="0">
      <p:cViewPr varScale="1">
        <p:scale>
          <a:sx n="62" d="100"/>
          <a:sy n="62" d="100"/>
        </p:scale>
        <p:origin x="168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F809B-ACA9-4074-82BB-117FD40671D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D3ECCDC-BD46-445C-BE11-A5D34A906D4D}">
      <dgm:prSet phldrT="[텍스트]" custT="1"/>
      <dgm:spPr>
        <a:solidFill>
          <a:schemeClr val="tx1">
            <a:lumMod val="65000"/>
            <a:lumOff val="35000"/>
            <a:alpha val="6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200" dirty="0">
              <a:solidFill>
                <a:schemeClr val="tx1"/>
              </a:solidFill>
            </a:rPr>
            <a:t>요구사항정의서</a:t>
          </a:r>
        </a:p>
      </dgm:t>
    </dgm:pt>
    <dgm:pt modelId="{68882CCF-B524-4DC9-BB42-71E4A24D5FE3}" type="parTrans" cxnId="{79B33080-8DE0-41E4-8D7C-4EDD2DE4EED1}">
      <dgm:prSet/>
      <dgm:spPr/>
      <dgm:t>
        <a:bodyPr/>
        <a:lstStyle/>
        <a:p>
          <a:pPr latinLnBrk="1"/>
          <a:endParaRPr lang="ko-KR" altLang="en-US"/>
        </a:p>
      </dgm:t>
    </dgm:pt>
    <dgm:pt modelId="{B7FC40DC-8DFB-46CA-80B6-FD95E76C94F2}" type="sibTrans" cxnId="{79B33080-8DE0-41E4-8D7C-4EDD2DE4EED1}">
      <dgm:prSet/>
      <dgm:spPr/>
      <dgm:t>
        <a:bodyPr/>
        <a:lstStyle/>
        <a:p>
          <a:pPr latinLnBrk="1"/>
          <a:endParaRPr lang="ko-KR" altLang="en-US"/>
        </a:p>
      </dgm:t>
    </dgm:pt>
    <dgm:pt modelId="{1A4D7A03-E331-466E-8FD8-9F238786BF7E}">
      <dgm:prSet phldrT="[텍스트]"/>
      <dgm:spPr>
        <a:solidFill>
          <a:schemeClr val="tx1">
            <a:lumMod val="65000"/>
            <a:lumOff val="35000"/>
            <a:alpha val="6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기능구현</a:t>
          </a:r>
        </a:p>
      </dgm:t>
    </dgm:pt>
    <dgm:pt modelId="{094310C8-E8C5-443C-AB8C-71203BC4225D}" type="parTrans" cxnId="{E602D831-16DD-424B-9D17-546ED809A7B2}">
      <dgm:prSet/>
      <dgm:spPr/>
      <dgm:t>
        <a:bodyPr/>
        <a:lstStyle/>
        <a:p>
          <a:pPr latinLnBrk="1"/>
          <a:endParaRPr lang="ko-KR" altLang="en-US"/>
        </a:p>
      </dgm:t>
    </dgm:pt>
    <dgm:pt modelId="{E76B3FDF-75CC-452F-99A5-D4EFA2DA3BE5}" type="sibTrans" cxnId="{E602D831-16DD-424B-9D17-546ED809A7B2}">
      <dgm:prSet/>
      <dgm:spPr/>
      <dgm:t>
        <a:bodyPr/>
        <a:lstStyle/>
        <a:p>
          <a:pPr latinLnBrk="1"/>
          <a:endParaRPr lang="ko-KR" altLang="en-US"/>
        </a:p>
      </dgm:t>
    </dgm:pt>
    <dgm:pt modelId="{B0A5B5D0-CC7C-4FCC-BF89-F913BA4B421D}">
      <dgm:prSet phldrT="[텍스트]"/>
      <dgm:spPr>
        <a:solidFill>
          <a:schemeClr val="tx1">
            <a:lumMod val="65000"/>
            <a:lumOff val="35000"/>
            <a:alpha val="6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디자인 및 오류검토</a:t>
          </a:r>
        </a:p>
      </dgm:t>
    </dgm:pt>
    <dgm:pt modelId="{43AAA3E1-6F30-4B2A-8B30-D53F270AC27E}" type="parTrans" cxnId="{BF48F663-DFC7-4274-952F-1EE17FCC2882}">
      <dgm:prSet/>
      <dgm:spPr/>
      <dgm:t>
        <a:bodyPr/>
        <a:lstStyle/>
        <a:p>
          <a:pPr latinLnBrk="1"/>
          <a:endParaRPr lang="ko-KR" altLang="en-US"/>
        </a:p>
      </dgm:t>
    </dgm:pt>
    <dgm:pt modelId="{14559966-E005-4131-8161-0DDC83EE92FF}" type="sibTrans" cxnId="{BF48F663-DFC7-4274-952F-1EE17FCC2882}">
      <dgm:prSet/>
      <dgm:spPr/>
      <dgm:t>
        <a:bodyPr/>
        <a:lstStyle/>
        <a:p>
          <a:pPr latinLnBrk="1"/>
          <a:endParaRPr lang="ko-KR" altLang="en-US"/>
        </a:p>
      </dgm:t>
    </dgm:pt>
    <dgm:pt modelId="{2A1F89EA-ADB8-4319-8439-484B83A626A9}">
      <dgm:prSet phldrT="[텍스트]" custT="1"/>
      <dgm:spPr>
        <a:solidFill>
          <a:schemeClr val="tx1">
            <a:lumMod val="65000"/>
            <a:lumOff val="35000"/>
            <a:alpha val="6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2100" dirty="0">
              <a:solidFill>
                <a:schemeClr val="tx1"/>
              </a:solidFill>
            </a:rPr>
            <a:t>스토리보드</a:t>
          </a:r>
        </a:p>
      </dgm:t>
    </dgm:pt>
    <dgm:pt modelId="{176E1C58-4F88-42F1-88AC-8368CDD88516}" type="parTrans" cxnId="{754A2A52-13B0-40C8-8A43-D05197E9550B}">
      <dgm:prSet/>
      <dgm:spPr/>
      <dgm:t>
        <a:bodyPr/>
        <a:lstStyle/>
        <a:p>
          <a:pPr latinLnBrk="1"/>
          <a:endParaRPr lang="ko-KR" altLang="en-US"/>
        </a:p>
      </dgm:t>
    </dgm:pt>
    <dgm:pt modelId="{886C3C7E-0C3E-4AC0-8159-43F74BC11027}" type="sibTrans" cxnId="{754A2A52-13B0-40C8-8A43-D05197E9550B}">
      <dgm:prSet/>
      <dgm:spPr/>
      <dgm:t>
        <a:bodyPr/>
        <a:lstStyle/>
        <a:p>
          <a:pPr latinLnBrk="1"/>
          <a:endParaRPr lang="ko-KR" altLang="en-US"/>
        </a:p>
      </dgm:t>
    </dgm:pt>
    <dgm:pt modelId="{7E82A413-4C10-4BE0-A468-77622F615DA2}" type="pres">
      <dgm:prSet presAssocID="{4E1F809B-ACA9-4074-82BB-117FD40671D3}" presName="CompostProcess" presStyleCnt="0">
        <dgm:presLayoutVars>
          <dgm:dir/>
          <dgm:resizeHandles val="exact"/>
        </dgm:presLayoutVars>
      </dgm:prSet>
      <dgm:spPr/>
    </dgm:pt>
    <dgm:pt modelId="{A94E8454-A527-469E-9F69-007233B52749}" type="pres">
      <dgm:prSet presAssocID="{4E1F809B-ACA9-4074-82BB-117FD40671D3}" presName="arrow" presStyleLbl="bgShp" presStyleIdx="0" presStyleCnt="1" custLinFactNeighborX="-23867" custLinFactNeighborY="441"/>
      <dgm:spPr>
        <a:solidFill>
          <a:schemeClr val="bg1"/>
        </a:solidFill>
      </dgm:spPr>
    </dgm:pt>
    <dgm:pt modelId="{0E48A222-E4E6-4309-8580-5C2EF0865DB6}" type="pres">
      <dgm:prSet presAssocID="{4E1F809B-ACA9-4074-82BB-117FD40671D3}" presName="linearProcess" presStyleCnt="0"/>
      <dgm:spPr/>
    </dgm:pt>
    <dgm:pt modelId="{87753B9E-B2EC-4178-9F21-99E27A06BB0C}" type="pres">
      <dgm:prSet presAssocID="{AD3ECCDC-BD46-445C-BE11-A5D34A906D4D}" presName="textNode" presStyleLbl="node1" presStyleIdx="0" presStyleCnt="4" custScaleX="40141" custLinFactNeighborX="-508" custLinFactNeighborY="-1091">
        <dgm:presLayoutVars>
          <dgm:bulletEnabled val="1"/>
        </dgm:presLayoutVars>
      </dgm:prSet>
      <dgm:spPr/>
    </dgm:pt>
    <dgm:pt modelId="{D4E6F24B-F5D6-4D9E-99B0-02944DC51A8E}" type="pres">
      <dgm:prSet presAssocID="{B7FC40DC-8DFB-46CA-80B6-FD95E76C94F2}" presName="sibTrans" presStyleCnt="0"/>
      <dgm:spPr/>
    </dgm:pt>
    <dgm:pt modelId="{796476D8-510A-486D-845D-125BB50D2776}" type="pres">
      <dgm:prSet presAssocID="{1A4D7A03-E331-466E-8FD8-9F238786BF7E}" presName="textNode" presStyleLbl="node1" presStyleIdx="1" presStyleCnt="4" custScaleX="130527" custLinFactX="45095" custLinFactNeighborX="100000" custLinFactNeighborY="-2890">
        <dgm:presLayoutVars>
          <dgm:bulletEnabled val="1"/>
        </dgm:presLayoutVars>
      </dgm:prSet>
      <dgm:spPr/>
    </dgm:pt>
    <dgm:pt modelId="{745047D6-AA35-4A39-A8C3-E1DD663F4BC7}" type="pres">
      <dgm:prSet presAssocID="{E76B3FDF-75CC-452F-99A5-D4EFA2DA3BE5}" presName="sibTrans" presStyleCnt="0"/>
      <dgm:spPr/>
    </dgm:pt>
    <dgm:pt modelId="{541F7EEB-CEDA-4D9B-875B-B06AF4F60E21}" type="pres">
      <dgm:prSet presAssocID="{B0A5B5D0-CC7C-4FCC-BF89-F913BA4B421D}" presName="textNode" presStyleLbl="node1" presStyleIdx="2" presStyleCnt="4" custScaleX="70724" custLinFactX="52271" custLinFactNeighborX="100000" custLinFactNeighborY="-1822">
        <dgm:presLayoutVars>
          <dgm:bulletEnabled val="1"/>
        </dgm:presLayoutVars>
      </dgm:prSet>
      <dgm:spPr/>
    </dgm:pt>
    <dgm:pt modelId="{B2FEAE40-0300-4930-AA9A-2C13FE4E5BCA}" type="pres">
      <dgm:prSet presAssocID="{14559966-E005-4131-8161-0DDC83EE92FF}" presName="sibTrans" presStyleCnt="0"/>
      <dgm:spPr/>
    </dgm:pt>
    <dgm:pt modelId="{15C2022C-F623-4942-9745-CFF455006C43}" type="pres">
      <dgm:prSet presAssocID="{2A1F89EA-ADB8-4319-8439-484B83A626A9}" presName="textNode" presStyleLbl="node1" presStyleIdx="3" presStyleCnt="4" custScaleX="52678" custLinFactX="-200784" custLinFactNeighborX="-300000" custLinFactNeighborY="-208">
        <dgm:presLayoutVars>
          <dgm:bulletEnabled val="1"/>
        </dgm:presLayoutVars>
      </dgm:prSet>
      <dgm:spPr/>
    </dgm:pt>
  </dgm:ptLst>
  <dgm:cxnLst>
    <dgm:cxn modelId="{FAC73A23-9352-48CB-AC0B-B9E0C589725E}" type="presOf" srcId="{1A4D7A03-E331-466E-8FD8-9F238786BF7E}" destId="{796476D8-510A-486D-845D-125BB50D2776}" srcOrd="0" destOrd="0" presId="urn:microsoft.com/office/officeart/2005/8/layout/hProcess9"/>
    <dgm:cxn modelId="{E602D831-16DD-424B-9D17-546ED809A7B2}" srcId="{4E1F809B-ACA9-4074-82BB-117FD40671D3}" destId="{1A4D7A03-E331-466E-8FD8-9F238786BF7E}" srcOrd="1" destOrd="0" parTransId="{094310C8-E8C5-443C-AB8C-71203BC4225D}" sibTransId="{E76B3FDF-75CC-452F-99A5-D4EFA2DA3BE5}"/>
    <dgm:cxn modelId="{BF48F663-DFC7-4274-952F-1EE17FCC2882}" srcId="{4E1F809B-ACA9-4074-82BB-117FD40671D3}" destId="{B0A5B5D0-CC7C-4FCC-BF89-F913BA4B421D}" srcOrd="2" destOrd="0" parTransId="{43AAA3E1-6F30-4B2A-8B30-D53F270AC27E}" sibTransId="{14559966-E005-4131-8161-0DDC83EE92FF}"/>
    <dgm:cxn modelId="{17412344-BF44-4339-A0ED-078B4521C194}" type="presOf" srcId="{2A1F89EA-ADB8-4319-8439-484B83A626A9}" destId="{15C2022C-F623-4942-9745-CFF455006C43}" srcOrd="0" destOrd="0" presId="urn:microsoft.com/office/officeart/2005/8/layout/hProcess9"/>
    <dgm:cxn modelId="{754A2A52-13B0-40C8-8A43-D05197E9550B}" srcId="{4E1F809B-ACA9-4074-82BB-117FD40671D3}" destId="{2A1F89EA-ADB8-4319-8439-484B83A626A9}" srcOrd="3" destOrd="0" parTransId="{176E1C58-4F88-42F1-88AC-8368CDD88516}" sibTransId="{886C3C7E-0C3E-4AC0-8159-43F74BC11027}"/>
    <dgm:cxn modelId="{B966CB56-F774-473A-ACD6-39898B6D4FEC}" type="presOf" srcId="{AD3ECCDC-BD46-445C-BE11-A5D34A906D4D}" destId="{87753B9E-B2EC-4178-9F21-99E27A06BB0C}" srcOrd="0" destOrd="0" presId="urn:microsoft.com/office/officeart/2005/8/layout/hProcess9"/>
    <dgm:cxn modelId="{79B33080-8DE0-41E4-8D7C-4EDD2DE4EED1}" srcId="{4E1F809B-ACA9-4074-82BB-117FD40671D3}" destId="{AD3ECCDC-BD46-445C-BE11-A5D34A906D4D}" srcOrd="0" destOrd="0" parTransId="{68882CCF-B524-4DC9-BB42-71E4A24D5FE3}" sibTransId="{B7FC40DC-8DFB-46CA-80B6-FD95E76C94F2}"/>
    <dgm:cxn modelId="{D1813C85-C019-4A47-BD14-6A3F4464972E}" type="presOf" srcId="{4E1F809B-ACA9-4074-82BB-117FD40671D3}" destId="{7E82A413-4C10-4BE0-A468-77622F615DA2}" srcOrd="0" destOrd="0" presId="urn:microsoft.com/office/officeart/2005/8/layout/hProcess9"/>
    <dgm:cxn modelId="{DECEAEC0-3226-4F4A-BB6F-D32543774468}" type="presOf" srcId="{B0A5B5D0-CC7C-4FCC-BF89-F913BA4B421D}" destId="{541F7EEB-CEDA-4D9B-875B-B06AF4F60E21}" srcOrd="0" destOrd="0" presId="urn:microsoft.com/office/officeart/2005/8/layout/hProcess9"/>
    <dgm:cxn modelId="{02979D63-ADC9-4D1C-8089-D356CE7AEDDA}" type="presParOf" srcId="{7E82A413-4C10-4BE0-A468-77622F615DA2}" destId="{A94E8454-A527-469E-9F69-007233B52749}" srcOrd="0" destOrd="0" presId="urn:microsoft.com/office/officeart/2005/8/layout/hProcess9"/>
    <dgm:cxn modelId="{9DAB4C43-2227-469C-892C-C2C432788EC5}" type="presParOf" srcId="{7E82A413-4C10-4BE0-A468-77622F615DA2}" destId="{0E48A222-E4E6-4309-8580-5C2EF0865DB6}" srcOrd="1" destOrd="0" presId="urn:microsoft.com/office/officeart/2005/8/layout/hProcess9"/>
    <dgm:cxn modelId="{8FA61370-14E3-4496-85AB-8A8A6E56C039}" type="presParOf" srcId="{0E48A222-E4E6-4309-8580-5C2EF0865DB6}" destId="{87753B9E-B2EC-4178-9F21-99E27A06BB0C}" srcOrd="0" destOrd="0" presId="urn:microsoft.com/office/officeart/2005/8/layout/hProcess9"/>
    <dgm:cxn modelId="{A401DE4D-6CAE-4164-8191-140DCDA915BF}" type="presParOf" srcId="{0E48A222-E4E6-4309-8580-5C2EF0865DB6}" destId="{D4E6F24B-F5D6-4D9E-99B0-02944DC51A8E}" srcOrd="1" destOrd="0" presId="urn:microsoft.com/office/officeart/2005/8/layout/hProcess9"/>
    <dgm:cxn modelId="{91E053CE-6275-46B3-964D-288230D9AA66}" type="presParOf" srcId="{0E48A222-E4E6-4309-8580-5C2EF0865DB6}" destId="{796476D8-510A-486D-845D-125BB50D2776}" srcOrd="2" destOrd="0" presId="urn:microsoft.com/office/officeart/2005/8/layout/hProcess9"/>
    <dgm:cxn modelId="{86D92E76-6930-49E3-9AC0-AEC2DD312C85}" type="presParOf" srcId="{0E48A222-E4E6-4309-8580-5C2EF0865DB6}" destId="{745047D6-AA35-4A39-A8C3-E1DD663F4BC7}" srcOrd="3" destOrd="0" presId="urn:microsoft.com/office/officeart/2005/8/layout/hProcess9"/>
    <dgm:cxn modelId="{0ECB9AA3-2AB6-4F18-A4FE-8923F64D12B6}" type="presParOf" srcId="{0E48A222-E4E6-4309-8580-5C2EF0865DB6}" destId="{541F7EEB-CEDA-4D9B-875B-B06AF4F60E21}" srcOrd="4" destOrd="0" presId="urn:microsoft.com/office/officeart/2005/8/layout/hProcess9"/>
    <dgm:cxn modelId="{0C428F89-E6A5-4351-ADA4-B75E05A8890A}" type="presParOf" srcId="{0E48A222-E4E6-4309-8580-5C2EF0865DB6}" destId="{B2FEAE40-0300-4930-AA9A-2C13FE4E5BCA}" srcOrd="5" destOrd="0" presId="urn:microsoft.com/office/officeart/2005/8/layout/hProcess9"/>
    <dgm:cxn modelId="{65C6FE02-B630-4568-817F-B87B2CA91025}" type="presParOf" srcId="{0E48A222-E4E6-4309-8580-5C2EF0865DB6}" destId="{15C2022C-F623-4942-9745-CFF455006C43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E8454-A527-469E-9F69-007233B52749}">
      <dsp:nvSpPr>
        <dsp:cNvPr id="0" name=""/>
        <dsp:cNvSpPr/>
      </dsp:nvSpPr>
      <dsp:spPr>
        <a:xfrm>
          <a:off x="0" y="0"/>
          <a:ext cx="9921489" cy="1701244"/>
        </a:xfrm>
        <a:prstGeom prst="rightArrow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53B9E-B2EC-4178-9F21-99E27A06BB0C}">
      <dsp:nvSpPr>
        <dsp:cNvPr id="0" name=""/>
        <dsp:cNvSpPr/>
      </dsp:nvSpPr>
      <dsp:spPr>
        <a:xfrm>
          <a:off x="451" y="502948"/>
          <a:ext cx="1387829" cy="680497"/>
        </a:xfrm>
        <a:prstGeom prst="roundRect">
          <a:avLst/>
        </a:prstGeom>
        <a:solidFill>
          <a:schemeClr val="tx1">
            <a:lumMod val="65000"/>
            <a:lumOff val="35000"/>
            <a:alpha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solidFill>
                <a:schemeClr val="tx1"/>
              </a:solidFill>
            </a:rPr>
            <a:t>요구사항정의서</a:t>
          </a:r>
        </a:p>
      </dsp:txBody>
      <dsp:txXfrm>
        <a:off x="33670" y="536167"/>
        <a:ext cx="1321391" cy="614059"/>
      </dsp:txXfrm>
    </dsp:sp>
    <dsp:sp modelId="{796476D8-510A-486D-845D-125BB50D2776}">
      <dsp:nvSpPr>
        <dsp:cNvPr id="0" name=""/>
        <dsp:cNvSpPr/>
      </dsp:nvSpPr>
      <dsp:spPr>
        <a:xfrm>
          <a:off x="3949409" y="490706"/>
          <a:ext cx="4512823" cy="680497"/>
        </a:xfrm>
        <a:prstGeom prst="roundRect">
          <a:avLst/>
        </a:prstGeom>
        <a:solidFill>
          <a:schemeClr val="tx1">
            <a:lumMod val="65000"/>
            <a:lumOff val="35000"/>
            <a:alpha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tx1"/>
              </a:solidFill>
            </a:rPr>
            <a:t>기능구현</a:t>
          </a:r>
        </a:p>
      </dsp:txBody>
      <dsp:txXfrm>
        <a:off x="3982628" y="523925"/>
        <a:ext cx="4446385" cy="614059"/>
      </dsp:txXfrm>
    </dsp:sp>
    <dsp:sp modelId="{541F7EEB-CEDA-4D9B-875B-B06AF4F60E21}">
      <dsp:nvSpPr>
        <dsp:cNvPr id="0" name=""/>
        <dsp:cNvSpPr/>
      </dsp:nvSpPr>
      <dsp:spPr>
        <a:xfrm>
          <a:off x="9210075" y="497974"/>
          <a:ext cx="2445202" cy="680497"/>
        </a:xfrm>
        <a:prstGeom prst="roundRect">
          <a:avLst/>
        </a:prstGeom>
        <a:solidFill>
          <a:schemeClr val="tx1">
            <a:lumMod val="65000"/>
            <a:lumOff val="35000"/>
            <a:alpha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tx1"/>
              </a:solidFill>
            </a:rPr>
            <a:t>디자인 및 오류검토</a:t>
          </a:r>
        </a:p>
      </dsp:txBody>
      <dsp:txXfrm>
        <a:off x="9243294" y="531193"/>
        <a:ext cx="2378764" cy="614059"/>
      </dsp:txXfrm>
    </dsp:sp>
    <dsp:sp modelId="{15C2022C-F623-4942-9745-CFF455006C43}">
      <dsp:nvSpPr>
        <dsp:cNvPr id="0" name=""/>
        <dsp:cNvSpPr/>
      </dsp:nvSpPr>
      <dsp:spPr>
        <a:xfrm>
          <a:off x="1406966" y="508957"/>
          <a:ext cx="1821282" cy="680497"/>
        </a:xfrm>
        <a:prstGeom prst="roundRect">
          <a:avLst/>
        </a:prstGeom>
        <a:solidFill>
          <a:schemeClr val="tx1">
            <a:lumMod val="65000"/>
            <a:lumOff val="35000"/>
            <a:alpha val="6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</a:rPr>
            <a:t>스토리보드</a:t>
          </a:r>
        </a:p>
      </dsp:txBody>
      <dsp:txXfrm>
        <a:off x="1440185" y="542176"/>
        <a:ext cx="1754844" cy="614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079DE-1A54-4502-963A-1B51FAD3037B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BD7AF-F522-4E28-A8DC-9961D6A2AFE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BD7AF-F522-4E28-A8DC-9961D6A2AF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65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BD7AF-F522-4E28-A8DC-9961D6A2AF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9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BD7AF-F522-4E28-A8DC-9961D6A2AF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26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BD7AF-F522-4E28-A8DC-9961D6A2AF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63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BD7AF-F522-4E28-A8DC-9961D6A2AF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73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BD7AF-F522-4E28-A8DC-9961D6A2AF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250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BD7AF-F522-4E28-A8DC-9961D6A2AF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2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BD7AF-F522-4E28-A8DC-9961D6A2AFE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85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BD7AF-F522-4E28-A8DC-9961D6A2AFE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7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6772F-E2AC-4487-9F7B-2D40F45A5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7C523-1CD0-4B4B-B239-C608725E0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08933-C93D-4C63-BEE9-510BA6AC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3D99-1D85-4166-A472-32E72E8F73B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64FC4-080A-407E-94C6-E56CDD0C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9CFFB-B4E1-4417-BBC4-7178950A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4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87AA8-29CF-460F-BBE3-3E390BE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10C26-2349-4551-BFDC-D91CC1ED8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151C3-53DF-442E-8E39-E07C95CD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089E5-1066-4027-A217-7E7FEF53D9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F61B4-58F4-4326-91CF-B0806C07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42052-9432-4A2C-8B5E-9E9B2B81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03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4D8D04-F065-4474-B59D-F4793875B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DE42B2-1076-4AE0-9358-9A2B2797B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E0F3F7-1F48-4720-8F5F-1CF7B40E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50D6-F852-4557-9344-7F385D48021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644A5-CF85-4567-827F-5F06B96E6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46AFF-4F82-4BBA-82B0-61D95BE7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12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D2A99-7926-4BED-AF5C-EF739EF0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AB4D88-2225-44F8-BE97-9B623C990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51AF22-C173-495F-A5E7-9CBC146B6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89B0F-0A92-4F1C-B0F5-F62032D896E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31E4F8-E8CF-4CE7-9E20-A70C9342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0F458-FD1E-40B1-AA22-354C0633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02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E083A-12C5-4F6E-A748-B514083D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42D1B1-6143-4706-9A78-FE93FA9A3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A12533-FA79-48DB-A88F-7BE52E4C2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F4C3-19B8-4AD4-8063-85D1034E27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2CA07-4B73-4601-92D6-A5318CE15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2086A-2749-4481-970A-08D09EF0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60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16A94-8A9C-4BFB-A6F1-08B4B306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F1C4F-E1F6-48B7-BF20-6230885D4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74791E-23E1-4E9D-BE73-804A9DC5A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F581E6-8808-4853-8EA3-0062AE71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3BB3-B744-458B-8838-FB3ED00A46E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13C190-BA02-4EF9-A908-5573BA32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926675-F0D5-43DB-84F7-72772369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0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C3E0A-3F01-4935-BA29-145EE277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8BA39-1CDD-4093-83EC-EA7F9B452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3E83E5-E968-4CA2-A05B-058FDB1EE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2F359D-072A-403A-A0F2-C7843E26C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E1529F-A0DE-404E-B3FB-9E479C4CB9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FBEAEF-71C2-4304-BED5-DAED0DB1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88B0-6B4E-4944-B80B-D46B9DC9BC6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0151D7-C3F7-4BB9-8303-D6DF4421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C5FCA2-E1D8-4C8C-A274-8703AE70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8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AAA20-E2D2-4ECA-9CDC-B67BD25C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BADE69-C1EB-45B3-B25D-DF3FBB36D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883A-727A-4019-B950-E986B53B886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A83EDC-3436-4FB9-88EC-8EE43459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645705-AD4A-4649-BF5A-D16BD8ED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7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CA644A-1B52-4C2D-9D5F-F0FE5F28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ECBD-FCE6-47C6-991C-391DB99F33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FCDA11-D597-488D-A45A-C2B637F6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6A5BBD-7485-4EBD-BF2F-0CA8CC22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172C2-F8E5-4B9E-80F1-63BA5EF1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A07C7D-7535-4DAB-9A9D-D447CE63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6E0DB9-1207-4BD6-85F8-2B4D91F4E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3FEC59-AFFF-43B5-958B-B103F47C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ADCA-35C3-4CE8-8DF6-F0D9439BF7D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283CEF-40E8-439F-9A8E-95EF83C6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F6835-0EA6-4EE0-9B12-8C27703D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6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1CDA7-9BA7-45C0-978F-153367B8F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40B0A9-2C84-4A83-BC79-A68A22FE5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603D6D-4679-4108-903A-05AE5E218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583515-D059-4951-A14E-639AA7C3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026-F442-4607-8B61-A80A2DFFB7A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C2307E-95EF-4EDE-9268-B719A549C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754700-A7B1-4B4E-BCD8-7382F350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4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87CDDD-4C47-4838-9D57-B7EFE437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46CB12-3906-427F-B3C9-29A629C62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195AC-DA73-4EA7-A291-0C297D1B3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3FAB7-B6D1-4BA3-B220-2DE938AEC40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DBF68-27A9-4E9D-9911-A02BA9BB3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57DCE-B88E-4303-80BA-F86CC08AE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6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18" Type="http://schemas.openxmlformats.org/officeDocument/2006/relationships/image" Target="../media/image1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emf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emf"/><Relationship Id="rId4" Type="http://schemas.openxmlformats.org/officeDocument/2006/relationships/image" Target="../media/image5.emf"/><Relationship Id="rId9" Type="http://schemas.openxmlformats.org/officeDocument/2006/relationships/image" Target="../media/image10.emf"/><Relationship Id="rId1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top_logo">
            <a:extLst>
              <a:ext uri="{FF2B5EF4-FFF2-40B4-BE49-F238E27FC236}">
                <a16:creationId xmlns:a16="http://schemas.microsoft.com/office/drawing/2014/main" id="{8D93FBE1-A3A3-4823-A3D4-688F96A9A7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96" y="973834"/>
            <a:ext cx="3931808" cy="5993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9AA25A-A523-4289-BF09-FA1AF16D2B49}"/>
              </a:ext>
            </a:extLst>
          </p:cNvPr>
          <p:cNvGrpSpPr/>
          <p:nvPr/>
        </p:nvGrpSpPr>
        <p:grpSpPr>
          <a:xfrm>
            <a:off x="7811370" y="361177"/>
            <a:ext cx="2040059" cy="820407"/>
            <a:chOff x="9492343" y="656921"/>
            <a:chExt cx="809816" cy="820407"/>
          </a:xfrm>
          <a:solidFill>
            <a:srgbClr val="E37156"/>
          </a:solidFill>
        </p:grpSpPr>
        <p:sp>
          <p:nvSpPr>
            <p:cNvPr id="18" name="달 17">
              <a:extLst>
                <a:ext uri="{FF2B5EF4-FFF2-40B4-BE49-F238E27FC236}">
                  <a16:creationId xmlns:a16="http://schemas.microsoft.com/office/drawing/2014/main" id="{6CA659DA-8495-4241-982F-3E393151F11A}"/>
                </a:ext>
              </a:extLst>
            </p:cNvPr>
            <p:cNvSpPr/>
            <p:nvPr/>
          </p:nvSpPr>
          <p:spPr>
            <a:xfrm flipH="1">
              <a:off x="9569886" y="1061829"/>
              <a:ext cx="256903" cy="415499"/>
            </a:xfrm>
            <a:prstGeom prst="mo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EEF872D-B0EB-4774-B903-B45BC2D53B74}"/>
                </a:ext>
              </a:extLst>
            </p:cNvPr>
            <p:cNvSpPr/>
            <p:nvPr/>
          </p:nvSpPr>
          <p:spPr>
            <a:xfrm>
              <a:off x="9492343" y="656921"/>
              <a:ext cx="809816" cy="8098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2800" dirty="0"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일 취 월 성</a:t>
              </a:r>
            </a:p>
          </p:txBody>
        </p:sp>
      </p:grpSp>
      <p:sp>
        <p:nvSpPr>
          <p:cNvPr id="20" name="사각형: 둥근 모서리 6">
            <a:extLst>
              <a:ext uri="{FF2B5EF4-FFF2-40B4-BE49-F238E27FC236}">
                <a16:creationId xmlns:a16="http://schemas.microsoft.com/office/drawing/2014/main" id="{35CE059A-1AFC-43B4-9545-30C4ECA901BC}"/>
              </a:ext>
            </a:extLst>
          </p:cNvPr>
          <p:cNvSpPr/>
          <p:nvPr/>
        </p:nvSpPr>
        <p:spPr>
          <a:xfrm>
            <a:off x="2498530" y="1919326"/>
            <a:ext cx="6924675" cy="4248150"/>
          </a:xfrm>
          <a:prstGeom prst="roundRect">
            <a:avLst>
              <a:gd name="adj" fmla="val 8895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DDFE8F7-0B12-41A6-A3BF-1FCC6DFB8B30}"/>
              </a:ext>
            </a:extLst>
          </p:cNvPr>
          <p:cNvGrpSpPr/>
          <p:nvPr/>
        </p:nvGrpSpPr>
        <p:grpSpPr>
          <a:xfrm>
            <a:off x="4148709" y="2842316"/>
            <a:ext cx="3465454" cy="1393612"/>
            <a:chOff x="1287164" y="3673333"/>
            <a:chExt cx="3465454" cy="180801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6A0584-2DAD-4C39-84F3-195DEBA4A936}"/>
                </a:ext>
              </a:extLst>
            </p:cNvPr>
            <p:cNvSpPr/>
            <p:nvPr/>
          </p:nvSpPr>
          <p:spPr>
            <a:xfrm>
              <a:off x="2660970" y="4697521"/>
              <a:ext cx="636713" cy="393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서 월성</a:t>
              </a: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A117D68-56FB-43F1-82A9-67BA4DDAD3F3}"/>
                </a:ext>
              </a:extLst>
            </p:cNvPr>
            <p:cNvGrpSpPr/>
            <p:nvPr/>
          </p:nvGrpSpPr>
          <p:grpSpPr>
            <a:xfrm>
              <a:off x="2577679" y="3673333"/>
              <a:ext cx="843123" cy="901137"/>
              <a:chOff x="5929020" y="3193857"/>
              <a:chExt cx="1296000" cy="129600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F6C0563D-06C9-4582-912C-EED3C55FEEEC}"/>
                  </a:ext>
                </a:extLst>
              </p:cNvPr>
              <p:cNvSpPr/>
              <p:nvPr/>
            </p:nvSpPr>
            <p:spPr>
              <a:xfrm>
                <a:off x="5929020" y="3193857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CA28537D-3C99-48DC-8048-7DA592F9F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1439" y="3319258"/>
                <a:ext cx="751163" cy="1045199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44AD084-ACD7-4A3D-9145-592B120A7B0B}"/>
                </a:ext>
              </a:extLst>
            </p:cNvPr>
            <p:cNvGrpSpPr/>
            <p:nvPr/>
          </p:nvGrpSpPr>
          <p:grpSpPr>
            <a:xfrm>
              <a:off x="3909495" y="3673904"/>
              <a:ext cx="843123" cy="901137"/>
              <a:chOff x="7621127" y="3477074"/>
              <a:chExt cx="1296000" cy="1296000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1D7FDD5-1522-478F-8AF8-610919FCB395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BFEDC77F-FF1A-4266-9210-2848FA8E4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6313" y="3642260"/>
                <a:ext cx="965629" cy="965629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3AA0368-1011-48AF-8BF2-2DCF14E47AC0}"/>
                </a:ext>
              </a:extLst>
            </p:cNvPr>
            <p:cNvSpPr/>
            <p:nvPr/>
          </p:nvSpPr>
          <p:spPr>
            <a:xfrm>
              <a:off x="4024953" y="4656602"/>
              <a:ext cx="636713" cy="393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박 수진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A28D741-5EA5-4128-816F-74A245295EDA}"/>
                </a:ext>
              </a:extLst>
            </p:cNvPr>
            <p:cNvSpPr/>
            <p:nvPr/>
          </p:nvSpPr>
          <p:spPr>
            <a:xfrm>
              <a:off x="1400352" y="4666863"/>
              <a:ext cx="657552" cy="814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조 경철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F7CA176-7A18-4A6C-BDA5-345685A8170E}"/>
                </a:ext>
              </a:extLst>
            </p:cNvPr>
            <p:cNvGrpSpPr/>
            <p:nvPr/>
          </p:nvGrpSpPr>
          <p:grpSpPr>
            <a:xfrm>
              <a:off x="1287164" y="3684165"/>
              <a:ext cx="843123" cy="901137"/>
              <a:chOff x="4187379" y="3225016"/>
              <a:chExt cx="1296000" cy="1296000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19E2DDB-256D-48A2-B44D-A329C90F269D}"/>
                  </a:ext>
                </a:extLst>
              </p:cNvPr>
              <p:cNvSpPr/>
              <p:nvPr/>
            </p:nvSpPr>
            <p:spPr>
              <a:xfrm>
                <a:off x="4187379" y="3225016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0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grpSp>
            <p:nvGrpSpPr>
              <p:cNvPr id="39" name="Group 58">
                <a:extLst>
                  <a:ext uri="{FF2B5EF4-FFF2-40B4-BE49-F238E27FC236}">
                    <a16:creationId xmlns:a16="http://schemas.microsoft.com/office/drawing/2014/main" id="{E005F4F5-129D-4AD6-9904-B3C29F95F7B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54157" y="3383580"/>
                <a:ext cx="762444" cy="978872"/>
                <a:chOff x="648" y="958"/>
                <a:chExt cx="1078" cy="1384"/>
              </a:xfrm>
            </p:grpSpPr>
            <p:sp>
              <p:nvSpPr>
                <p:cNvPr id="40" name="Freeform 60">
                  <a:extLst>
                    <a:ext uri="{FF2B5EF4-FFF2-40B4-BE49-F238E27FC236}">
                      <a16:creationId xmlns:a16="http://schemas.microsoft.com/office/drawing/2014/main" id="{4DF84F51-CD4F-47E8-B7F1-309852401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" y="1821"/>
                  <a:ext cx="383" cy="430"/>
                </a:xfrm>
                <a:custGeom>
                  <a:avLst/>
                  <a:gdLst>
                    <a:gd name="T0" fmla="*/ 1149 w 1149"/>
                    <a:gd name="T1" fmla="*/ 1275 h 1291"/>
                    <a:gd name="T2" fmla="*/ 1137 w 1149"/>
                    <a:gd name="T3" fmla="*/ 1277 h 1291"/>
                    <a:gd name="T4" fmla="*/ 1101 w 1149"/>
                    <a:gd name="T5" fmla="*/ 1279 h 1291"/>
                    <a:gd name="T6" fmla="*/ 1047 w 1149"/>
                    <a:gd name="T7" fmla="*/ 1282 h 1291"/>
                    <a:gd name="T8" fmla="*/ 977 w 1149"/>
                    <a:gd name="T9" fmla="*/ 1286 h 1291"/>
                    <a:gd name="T10" fmla="*/ 898 w 1149"/>
                    <a:gd name="T11" fmla="*/ 1288 h 1291"/>
                    <a:gd name="T12" fmla="*/ 810 w 1149"/>
                    <a:gd name="T13" fmla="*/ 1289 h 1291"/>
                    <a:gd name="T14" fmla="*/ 719 w 1149"/>
                    <a:gd name="T15" fmla="*/ 1291 h 1291"/>
                    <a:gd name="T16" fmla="*/ 629 w 1149"/>
                    <a:gd name="T17" fmla="*/ 1288 h 1291"/>
                    <a:gd name="T18" fmla="*/ 543 w 1149"/>
                    <a:gd name="T19" fmla="*/ 1283 h 1291"/>
                    <a:gd name="T20" fmla="*/ 466 w 1149"/>
                    <a:gd name="T21" fmla="*/ 1274 h 1291"/>
                    <a:gd name="T22" fmla="*/ 401 w 1149"/>
                    <a:gd name="T23" fmla="*/ 1262 h 1291"/>
                    <a:gd name="T24" fmla="*/ 352 w 1149"/>
                    <a:gd name="T25" fmla="*/ 1244 h 1291"/>
                    <a:gd name="T26" fmla="*/ 324 w 1149"/>
                    <a:gd name="T27" fmla="*/ 1221 h 1291"/>
                    <a:gd name="T28" fmla="*/ 319 w 1149"/>
                    <a:gd name="T29" fmla="*/ 1192 h 1291"/>
                    <a:gd name="T30" fmla="*/ 343 w 1149"/>
                    <a:gd name="T31" fmla="*/ 1156 h 1291"/>
                    <a:gd name="T32" fmla="*/ 410 w 1149"/>
                    <a:gd name="T33" fmla="*/ 1070 h 1291"/>
                    <a:gd name="T34" fmla="*/ 453 w 1149"/>
                    <a:gd name="T35" fmla="*/ 981 h 1291"/>
                    <a:gd name="T36" fmla="*/ 476 w 1149"/>
                    <a:gd name="T37" fmla="*/ 895 h 1291"/>
                    <a:gd name="T38" fmla="*/ 485 w 1149"/>
                    <a:gd name="T39" fmla="*/ 816 h 1291"/>
                    <a:gd name="T40" fmla="*/ 485 w 1149"/>
                    <a:gd name="T41" fmla="*/ 754 h 1291"/>
                    <a:gd name="T42" fmla="*/ 480 w 1149"/>
                    <a:gd name="T43" fmla="*/ 712 h 1291"/>
                    <a:gd name="T44" fmla="*/ 477 w 1149"/>
                    <a:gd name="T45" fmla="*/ 697 h 1291"/>
                    <a:gd name="T46" fmla="*/ 439 w 1149"/>
                    <a:gd name="T47" fmla="*/ 782 h 1291"/>
                    <a:gd name="T48" fmla="*/ 393 w 1149"/>
                    <a:gd name="T49" fmla="*/ 852 h 1291"/>
                    <a:gd name="T50" fmla="*/ 338 w 1149"/>
                    <a:gd name="T51" fmla="*/ 907 h 1291"/>
                    <a:gd name="T52" fmla="*/ 283 w 1149"/>
                    <a:gd name="T53" fmla="*/ 948 h 1291"/>
                    <a:gd name="T54" fmla="*/ 231 w 1149"/>
                    <a:gd name="T55" fmla="*/ 974 h 1291"/>
                    <a:gd name="T56" fmla="*/ 184 w 1149"/>
                    <a:gd name="T57" fmla="*/ 986 h 1291"/>
                    <a:gd name="T58" fmla="*/ 148 w 1149"/>
                    <a:gd name="T59" fmla="*/ 986 h 1291"/>
                    <a:gd name="T60" fmla="*/ 128 w 1149"/>
                    <a:gd name="T61" fmla="*/ 970 h 1291"/>
                    <a:gd name="T62" fmla="*/ 128 w 1149"/>
                    <a:gd name="T63" fmla="*/ 944 h 1291"/>
                    <a:gd name="T64" fmla="*/ 150 w 1149"/>
                    <a:gd name="T65" fmla="*/ 905 h 1291"/>
                    <a:gd name="T66" fmla="*/ 193 w 1149"/>
                    <a:gd name="T67" fmla="*/ 834 h 1291"/>
                    <a:gd name="T68" fmla="*/ 215 w 1149"/>
                    <a:gd name="T69" fmla="*/ 762 h 1291"/>
                    <a:gd name="T70" fmla="*/ 224 w 1149"/>
                    <a:gd name="T71" fmla="*/ 693 h 1291"/>
                    <a:gd name="T72" fmla="*/ 222 w 1149"/>
                    <a:gd name="T73" fmla="*/ 635 h 1291"/>
                    <a:gd name="T74" fmla="*/ 215 w 1149"/>
                    <a:gd name="T75" fmla="*/ 592 h 1291"/>
                    <a:gd name="T76" fmla="*/ 210 w 1149"/>
                    <a:gd name="T77" fmla="*/ 568 h 1291"/>
                    <a:gd name="T78" fmla="*/ 198 w 1149"/>
                    <a:gd name="T79" fmla="*/ 574 h 1291"/>
                    <a:gd name="T80" fmla="*/ 170 w 1149"/>
                    <a:gd name="T81" fmla="*/ 596 h 1291"/>
                    <a:gd name="T82" fmla="*/ 136 w 1149"/>
                    <a:gd name="T83" fmla="*/ 617 h 1291"/>
                    <a:gd name="T84" fmla="*/ 99 w 1149"/>
                    <a:gd name="T85" fmla="*/ 635 h 1291"/>
                    <a:gd name="T86" fmla="*/ 64 w 1149"/>
                    <a:gd name="T87" fmla="*/ 647 h 1291"/>
                    <a:gd name="T88" fmla="*/ 33 w 1149"/>
                    <a:gd name="T89" fmla="*/ 652 h 1291"/>
                    <a:gd name="T90" fmla="*/ 12 w 1149"/>
                    <a:gd name="T91" fmla="*/ 644 h 1291"/>
                    <a:gd name="T92" fmla="*/ 0 w 1149"/>
                    <a:gd name="T93" fmla="*/ 625 h 1291"/>
                    <a:gd name="T94" fmla="*/ 4 w 1149"/>
                    <a:gd name="T95" fmla="*/ 588 h 1291"/>
                    <a:gd name="T96" fmla="*/ 33 w 1149"/>
                    <a:gd name="T97" fmla="*/ 509 h 1291"/>
                    <a:gd name="T98" fmla="*/ 56 w 1149"/>
                    <a:gd name="T99" fmla="*/ 401 h 1291"/>
                    <a:gd name="T100" fmla="*/ 61 w 1149"/>
                    <a:gd name="T101" fmla="*/ 305 h 1291"/>
                    <a:gd name="T102" fmla="*/ 53 w 1149"/>
                    <a:gd name="T103" fmla="*/ 221 h 1291"/>
                    <a:gd name="T104" fmla="*/ 40 w 1149"/>
                    <a:gd name="T105" fmla="*/ 154 h 1291"/>
                    <a:gd name="T106" fmla="*/ 24 w 1149"/>
                    <a:gd name="T107" fmla="*/ 106 h 1291"/>
                    <a:gd name="T108" fmla="*/ 14 w 1149"/>
                    <a:gd name="T109" fmla="*/ 81 h 1291"/>
                    <a:gd name="T110" fmla="*/ 1149 w 1149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49" h="1291">
                      <a:moveTo>
                        <a:pt x="1149" y="0"/>
                      </a:moveTo>
                      <a:lnTo>
                        <a:pt x="1149" y="1275"/>
                      </a:lnTo>
                      <a:lnTo>
                        <a:pt x="1146" y="1275"/>
                      </a:lnTo>
                      <a:lnTo>
                        <a:pt x="1137" y="1277"/>
                      </a:lnTo>
                      <a:lnTo>
                        <a:pt x="1122" y="1278"/>
                      </a:lnTo>
                      <a:lnTo>
                        <a:pt x="1101" y="1279"/>
                      </a:lnTo>
                      <a:lnTo>
                        <a:pt x="1076" y="1280"/>
                      </a:lnTo>
                      <a:lnTo>
                        <a:pt x="1047" y="1282"/>
                      </a:lnTo>
                      <a:lnTo>
                        <a:pt x="1014" y="1283"/>
                      </a:lnTo>
                      <a:lnTo>
                        <a:pt x="977" y="1286"/>
                      </a:lnTo>
                      <a:lnTo>
                        <a:pt x="939" y="1287"/>
                      </a:lnTo>
                      <a:lnTo>
                        <a:pt x="898" y="1288"/>
                      </a:lnTo>
                      <a:lnTo>
                        <a:pt x="855" y="1289"/>
                      </a:lnTo>
                      <a:lnTo>
                        <a:pt x="810" y="1289"/>
                      </a:lnTo>
                      <a:lnTo>
                        <a:pt x="765" y="1291"/>
                      </a:lnTo>
                      <a:lnTo>
                        <a:pt x="719" y="1291"/>
                      </a:lnTo>
                      <a:lnTo>
                        <a:pt x="674" y="1289"/>
                      </a:lnTo>
                      <a:lnTo>
                        <a:pt x="629" y="1288"/>
                      </a:lnTo>
                      <a:lnTo>
                        <a:pt x="585" y="1286"/>
                      </a:lnTo>
                      <a:lnTo>
                        <a:pt x="543" y="1283"/>
                      </a:lnTo>
                      <a:lnTo>
                        <a:pt x="504" y="1279"/>
                      </a:lnTo>
                      <a:lnTo>
                        <a:pt x="466" y="1274"/>
                      </a:lnTo>
                      <a:lnTo>
                        <a:pt x="432" y="1269"/>
                      </a:lnTo>
                      <a:lnTo>
                        <a:pt x="401" y="1262"/>
                      </a:lnTo>
                      <a:lnTo>
                        <a:pt x="375" y="1254"/>
                      </a:lnTo>
                      <a:lnTo>
                        <a:pt x="352" y="1244"/>
                      </a:lnTo>
                      <a:lnTo>
                        <a:pt x="336" y="1234"/>
                      </a:lnTo>
                      <a:lnTo>
                        <a:pt x="324" y="1221"/>
                      </a:lnTo>
                      <a:lnTo>
                        <a:pt x="318" y="1208"/>
                      </a:lnTo>
                      <a:lnTo>
                        <a:pt x="319" y="1192"/>
                      </a:lnTo>
                      <a:lnTo>
                        <a:pt x="327" y="1175"/>
                      </a:lnTo>
                      <a:lnTo>
                        <a:pt x="343" y="1156"/>
                      </a:lnTo>
                      <a:lnTo>
                        <a:pt x="380" y="1115"/>
                      </a:lnTo>
                      <a:lnTo>
                        <a:pt x="410" y="1070"/>
                      </a:lnTo>
                      <a:lnTo>
                        <a:pt x="434" y="1025"/>
                      </a:lnTo>
                      <a:lnTo>
                        <a:pt x="453" y="981"/>
                      </a:lnTo>
                      <a:lnTo>
                        <a:pt x="467" y="936"/>
                      </a:lnTo>
                      <a:lnTo>
                        <a:pt x="476" y="895"/>
                      </a:lnTo>
                      <a:lnTo>
                        <a:pt x="482" y="854"/>
                      </a:lnTo>
                      <a:lnTo>
                        <a:pt x="485" y="816"/>
                      </a:lnTo>
                      <a:lnTo>
                        <a:pt x="485" y="783"/>
                      </a:lnTo>
                      <a:lnTo>
                        <a:pt x="485" y="754"/>
                      </a:lnTo>
                      <a:lnTo>
                        <a:pt x="482" y="730"/>
                      </a:lnTo>
                      <a:lnTo>
                        <a:pt x="480" y="712"/>
                      </a:lnTo>
                      <a:lnTo>
                        <a:pt x="479" y="701"/>
                      </a:lnTo>
                      <a:lnTo>
                        <a:pt x="477" y="697"/>
                      </a:lnTo>
                      <a:lnTo>
                        <a:pt x="460" y="741"/>
                      </a:lnTo>
                      <a:lnTo>
                        <a:pt x="439" y="782"/>
                      </a:lnTo>
                      <a:lnTo>
                        <a:pt x="417" y="819"/>
                      </a:lnTo>
                      <a:lnTo>
                        <a:pt x="393" y="852"/>
                      </a:lnTo>
                      <a:lnTo>
                        <a:pt x="366" y="882"/>
                      </a:lnTo>
                      <a:lnTo>
                        <a:pt x="338" y="907"/>
                      </a:lnTo>
                      <a:lnTo>
                        <a:pt x="310" y="929"/>
                      </a:lnTo>
                      <a:lnTo>
                        <a:pt x="283" y="948"/>
                      </a:lnTo>
                      <a:lnTo>
                        <a:pt x="256" y="963"/>
                      </a:lnTo>
                      <a:lnTo>
                        <a:pt x="231" y="974"/>
                      </a:lnTo>
                      <a:lnTo>
                        <a:pt x="207" y="982"/>
                      </a:lnTo>
                      <a:lnTo>
                        <a:pt x="184" y="986"/>
                      </a:lnTo>
                      <a:lnTo>
                        <a:pt x="165" y="987"/>
                      </a:lnTo>
                      <a:lnTo>
                        <a:pt x="148" y="986"/>
                      </a:lnTo>
                      <a:lnTo>
                        <a:pt x="137" y="979"/>
                      </a:lnTo>
                      <a:lnTo>
                        <a:pt x="128" y="970"/>
                      </a:lnTo>
                      <a:lnTo>
                        <a:pt x="126" y="959"/>
                      </a:lnTo>
                      <a:lnTo>
                        <a:pt x="128" y="944"/>
                      </a:lnTo>
                      <a:lnTo>
                        <a:pt x="136" y="926"/>
                      </a:lnTo>
                      <a:lnTo>
                        <a:pt x="150" y="905"/>
                      </a:lnTo>
                      <a:lnTo>
                        <a:pt x="175" y="869"/>
                      </a:lnTo>
                      <a:lnTo>
                        <a:pt x="193" y="834"/>
                      </a:lnTo>
                      <a:lnTo>
                        <a:pt x="207" y="797"/>
                      </a:lnTo>
                      <a:lnTo>
                        <a:pt x="215" y="762"/>
                      </a:lnTo>
                      <a:lnTo>
                        <a:pt x="222" y="726"/>
                      </a:lnTo>
                      <a:lnTo>
                        <a:pt x="224" y="693"/>
                      </a:lnTo>
                      <a:lnTo>
                        <a:pt x="224" y="663"/>
                      </a:lnTo>
                      <a:lnTo>
                        <a:pt x="222" y="635"/>
                      </a:lnTo>
                      <a:lnTo>
                        <a:pt x="219" y="612"/>
                      </a:lnTo>
                      <a:lnTo>
                        <a:pt x="215" y="592"/>
                      </a:lnTo>
                      <a:lnTo>
                        <a:pt x="213" y="577"/>
                      </a:lnTo>
                      <a:lnTo>
                        <a:pt x="210" y="568"/>
                      </a:lnTo>
                      <a:lnTo>
                        <a:pt x="209" y="564"/>
                      </a:lnTo>
                      <a:lnTo>
                        <a:pt x="198" y="574"/>
                      </a:lnTo>
                      <a:lnTo>
                        <a:pt x="185" y="586"/>
                      </a:lnTo>
                      <a:lnTo>
                        <a:pt x="170" y="596"/>
                      </a:lnTo>
                      <a:lnTo>
                        <a:pt x="153" y="607"/>
                      </a:lnTo>
                      <a:lnTo>
                        <a:pt x="136" y="617"/>
                      </a:lnTo>
                      <a:lnTo>
                        <a:pt x="118" y="626"/>
                      </a:lnTo>
                      <a:lnTo>
                        <a:pt x="99" y="635"/>
                      </a:lnTo>
                      <a:lnTo>
                        <a:pt x="81" y="641"/>
                      </a:lnTo>
                      <a:lnTo>
                        <a:pt x="64" y="647"/>
                      </a:lnTo>
                      <a:lnTo>
                        <a:pt x="48" y="650"/>
                      </a:lnTo>
                      <a:lnTo>
                        <a:pt x="33" y="652"/>
                      </a:lnTo>
                      <a:lnTo>
                        <a:pt x="22" y="649"/>
                      </a:lnTo>
                      <a:lnTo>
                        <a:pt x="12" y="644"/>
                      </a:lnTo>
                      <a:lnTo>
                        <a:pt x="4" y="636"/>
                      </a:lnTo>
                      <a:lnTo>
                        <a:pt x="0" y="625"/>
                      </a:lnTo>
                      <a:lnTo>
                        <a:pt x="0" y="609"/>
                      </a:lnTo>
                      <a:lnTo>
                        <a:pt x="4" y="588"/>
                      </a:lnTo>
                      <a:lnTo>
                        <a:pt x="13" y="564"/>
                      </a:lnTo>
                      <a:lnTo>
                        <a:pt x="33" y="509"/>
                      </a:lnTo>
                      <a:lnTo>
                        <a:pt x="47" y="453"/>
                      </a:lnTo>
                      <a:lnTo>
                        <a:pt x="56" y="401"/>
                      </a:lnTo>
                      <a:lnTo>
                        <a:pt x="60" y="352"/>
                      </a:lnTo>
                      <a:lnTo>
                        <a:pt x="61" y="305"/>
                      </a:lnTo>
                      <a:lnTo>
                        <a:pt x="59" y="261"/>
                      </a:lnTo>
                      <a:lnTo>
                        <a:pt x="53" y="221"/>
                      </a:lnTo>
                      <a:lnTo>
                        <a:pt x="47" y="185"/>
                      </a:lnTo>
                      <a:lnTo>
                        <a:pt x="40" y="154"/>
                      </a:lnTo>
                      <a:lnTo>
                        <a:pt x="32" y="128"/>
                      </a:lnTo>
                      <a:lnTo>
                        <a:pt x="24" y="106"/>
                      </a:lnTo>
                      <a:lnTo>
                        <a:pt x="18" y="91"/>
                      </a:lnTo>
                      <a:lnTo>
                        <a:pt x="14" y="81"/>
                      </a:lnTo>
                      <a:lnTo>
                        <a:pt x="13" y="78"/>
                      </a:lnTo>
                      <a:lnTo>
                        <a:pt x="1149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1" name="Freeform 61">
                  <a:extLst>
                    <a:ext uri="{FF2B5EF4-FFF2-40B4-BE49-F238E27FC236}">
                      <a16:creationId xmlns:a16="http://schemas.microsoft.com/office/drawing/2014/main" id="{AB4F442D-4AAF-4D16-8F23-595375711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" y="1821"/>
                  <a:ext cx="383" cy="430"/>
                </a:xfrm>
                <a:custGeom>
                  <a:avLst/>
                  <a:gdLst>
                    <a:gd name="T0" fmla="*/ 1137 w 1150"/>
                    <a:gd name="T1" fmla="*/ 78 h 1291"/>
                    <a:gd name="T2" fmla="*/ 1132 w 1150"/>
                    <a:gd name="T3" fmla="*/ 91 h 1291"/>
                    <a:gd name="T4" fmla="*/ 1118 w 1150"/>
                    <a:gd name="T5" fmla="*/ 128 h 1291"/>
                    <a:gd name="T6" fmla="*/ 1103 w 1150"/>
                    <a:gd name="T7" fmla="*/ 185 h 1291"/>
                    <a:gd name="T8" fmla="*/ 1091 w 1150"/>
                    <a:gd name="T9" fmla="*/ 261 h 1291"/>
                    <a:gd name="T10" fmla="*/ 1090 w 1150"/>
                    <a:gd name="T11" fmla="*/ 352 h 1291"/>
                    <a:gd name="T12" fmla="*/ 1103 w 1150"/>
                    <a:gd name="T13" fmla="*/ 453 h 1291"/>
                    <a:gd name="T14" fmla="*/ 1137 w 1150"/>
                    <a:gd name="T15" fmla="*/ 564 h 1291"/>
                    <a:gd name="T16" fmla="*/ 1150 w 1150"/>
                    <a:gd name="T17" fmla="*/ 609 h 1291"/>
                    <a:gd name="T18" fmla="*/ 1146 w 1150"/>
                    <a:gd name="T19" fmla="*/ 636 h 1291"/>
                    <a:gd name="T20" fmla="*/ 1128 w 1150"/>
                    <a:gd name="T21" fmla="*/ 649 h 1291"/>
                    <a:gd name="T22" fmla="*/ 1101 w 1150"/>
                    <a:gd name="T23" fmla="*/ 650 h 1291"/>
                    <a:gd name="T24" fmla="*/ 1069 w 1150"/>
                    <a:gd name="T25" fmla="*/ 641 h 1291"/>
                    <a:gd name="T26" fmla="*/ 1032 w 1150"/>
                    <a:gd name="T27" fmla="*/ 626 h 1291"/>
                    <a:gd name="T28" fmla="*/ 996 w 1150"/>
                    <a:gd name="T29" fmla="*/ 607 h 1291"/>
                    <a:gd name="T30" fmla="*/ 965 w 1150"/>
                    <a:gd name="T31" fmla="*/ 586 h 1291"/>
                    <a:gd name="T32" fmla="*/ 941 w 1150"/>
                    <a:gd name="T33" fmla="*/ 564 h 1291"/>
                    <a:gd name="T34" fmla="*/ 937 w 1150"/>
                    <a:gd name="T35" fmla="*/ 577 h 1291"/>
                    <a:gd name="T36" fmla="*/ 931 w 1150"/>
                    <a:gd name="T37" fmla="*/ 612 h 1291"/>
                    <a:gd name="T38" fmla="*/ 926 w 1150"/>
                    <a:gd name="T39" fmla="*/ 663 h 1291"/>
                    <a:gd name="T40" fmla="*/ 928 w 1150"/>
                    <a:gd name="T41" fmla="*/ 726 h 1291"/>
                    <a:gd name="T42" fmla="*/ 943 w 1150"/>
                    <a:gd name="T43" fmla="*/ 797 h 1291"/>
                    <a:gd name="T44" fmla="*/ 975 w 1150"/>
                    <a:gd name="T45" fmla="*/ 869 h 1291"/>
                    <a:gd name="T46" fmla="*/ 1014 w 1150"/>
                    <a:gd name="T47" fmla="*/ 926 h 1291"/>
                    <a:gd name="T48" fmla="*/ 1024 w 1150"/>
                    <a:gd name="T49" fmla="*/ 959 h 1291"/>
                    <a:gd name="T50" fmla="*/ 1013 w 1150"/>
                    <a:gd name="T51" fmla="*/ 979 h 1291"/>
                    <a:gd name="T52" fmla="*/ 985 w 1150"/>
                    <a:gd name="T53" fmla="*/ 987 h 1291"/>
                    <a:gd name="T54" fmla="*/ 943 w 1150"/>
                    <a:gd name="T55" fmla="*/ 982 h 1291"/>
                    <a:gd name="T56" fmla="*/ 894 w 1150"/>
                    <a:gd name="T57" fmla="*/ 963 h 1291"/>
                    <a:gd name="T58" fmla="*/ 840 w 1150"/>
                    <a:gd name="T59" fmla="*/ 929 h 1291"/>
                    <a:gd name="T60" fmla="*/ 784 w 1150"/>
                    <a:gd name="T61" fmla="*/ 882 h 1291"/>
                    <a:gd name="T62" fmla="*/ 733 w 1150"/>
                    <a:gd name="T63" fmla="*/ 819 h 1291"/>
                    <a:gd name="T64" fmla="*/ 690 w 1150"/>
                    <a:gd name="T65" fmla="*/ 741 h 1291"/>
                    <a:gd name="T66" fmla="*/ 671 w 1150"/>
                    <a:gd name="T67" fmla="*/ 701 h 1291"/>
                    <a:gd name="T68" fmla="*/ 667 w 1150"/>
                    <a:gd name="T69" fmla="*/ 730 h 1291"/>
                    <a:gd name="T70" fmla="*/ 665 w 1150"/>
                    <a:gd name="T71" fmla="*/ 783 h 1291"/>
                    <a:gd name="T72" fmla="*/ 667 w 1150"/>
                    <a:gd name="T73" fmla="*/ 854 h 1291"/>
                    <a:gd name="T74" fmla="*/ 683 w 1150"/>
                    <a:gd name="T75" fmla="*/ 936 h 1291"/>
                    <a:gd name="T76" fmla="*/ 715 w 1150"/>
                    <a:gd name="T77" fmla="*/ 1025 h 1291"/>
                    <a:gd name="T78" fmla="*/ 770 w 1150"/>
                    <a:gd name="T79" fmla="*/ 1115 h 1291"/>
                    <a:gd name="T80" fmla="*/ 823 w 1150"/>
                    <a:gd name="T81" fmla="*/ 1175 h 1291"/>
                    <a:gd name="T82" fmla="*/ 832 w 1150"/>
                    <a:gd name="T83" fmla="*/ 1208 h 1291"/>
                    <a:gd name="T84" fmla="*/ 814 w 1150"/>
                    <a:gd name="T85" fmla="*/ 1234 h 1291"/>
                    <a:gd name="T86" fmla="*/ 775 w 1150"/>
                    <a:gd name="T87" fmla="*/ 1254 h 1291"/>
                    <a:gd name="T88" fmla="*/ 718 w 1150"/>
                    <a:gd name="T89" fmla="*/ 1269 h 1291"/>
                    <a:gd name="T90" fmla="*/ 646 w 1150"/>
                    <a:gd name="T91" fmla="*/ 1279 h 1291"/>
                    <a:gd name="T92" fmla="*/ 565 w 1150"/>
                    <a:gd name="T93" fmla="*/ 1286 h 1291"/>
                    <a:gd name="T94" fmla="*/ 476 w 1150"/>
                    <a:gd name="T95" fmla="*/ 1289 h 1291"/>
                    <a:gd name="T96" fmla="*/ 385 w 1150"/>
                    <a:gd name="T97" fmla="*/ 1291 h 1291"/>
                    <a:gd name="T98" fmla="*/ 295 w 1150"/>
                    <a:gd name="T99" fmla="*/ 1289 h 1291"/>
                    <a:gd name="T100" fmla="*/ 210 w 1150"/>
                    <a:gd name="T101" fmla="*/ 1287 h 1291"/>
                    <a:gd name="T102" fmla="*/ 136 w 1150"/>
                    <a:gd name="T103" fmla="*/ 1283 h 1291"/>
                    <a:gd name="T104" fmla="*/ 74 w 1150"/>
                    <a:gd name="T105" fmla="*/ 1280 h 1291"/>
                    <a:gd name="T106" fmla="*/ 28 w 1150"/>
                    <a:gd name="T107" fmla="*/ 1278 h 1291"/>
                    <a:gd name="T108" fmla="*/ 4 w 1150"/>
                    <a:gd name="T109" fmla="*/ 1275 h 1291"/>
                    <a:gd name="T110" fmla="*/ 0 w 1150"/>
                    <a:gd name="T111" fmla="*/ 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150" h="1291">
                      <a:moveTo>
                        <a:pt x="0" y="0"/>
                      </a:moveTo>
                      <a:lnTo>
                        <a:pt x="1137" y="78"/>
                      </a:lnTo>
                      <a:lnTo>
                        <a:pt x="1136" y="81"/>
                      </a:lnTo>
                      <a:lnTo>
                        <a:pt x="1132" y="91"/>
                      </a:lnTo>
                      <a:lnTo>
                        <a:pt x="1126" y="106"/>
                      </a:lnTo>
                      <a:lnTo>
                        <a:pt x="1118" y="128"/>
                      </a:lnTo>
                      <a:lnTo>
                        <a:pt x="1110" y="154"/>
                      </a:lnTo>
                      <a:lnTo>
                        <a:pt x="1103" y="185"/>
                      </a:lnTo>
                      <a:lnTo>
                        <a:pt x="1096" y="221"/>
                      </a:lnTo>
                      <a:lnTo>
                        <a:pt x="1091" y="261"/>
                      </a:lnTo>
                      <a:lnTo>
                        <a:pt x="1089" y="305"/>
                      </a:lnTo>
                      <a:lnTo>
                        <a:pt x="1090" y="352"/>
                      </a:lnTo>
                      <a:lnTo>
                        <a:pt x="1094" y="401"/>
                      </a:lnTo>
                      <a:lnTo>
                        <a:pt x="1103" y="453"/>
                      </a:lnTo>
                      <a:lnTo>
                        <a:pt x="1117" y="509"/>
                      </a:lnTo>
                      <a:lnTo>
                        <a:pt x="1137" y="564"/>
                      </a:lnTo>
                      <a:lnTo>
                        <a:pt x="1146" y="588"/>
                      </a:lnTo>
                      <a:lnTo>
                        <a:pt x="1150" y="609"/>
                      </a:lnTo>
                      <a:lnTo>
                        <a:pt x="1150" y="625"/>
                      </a:lnTo>
                      <a:lnTo>
                        <a:pt x="1146" y="636"/>
                      </a:lnTo>
                      <a:lnTo>
                        <a:pt x="1138" y="644"/>
                      </a:lnTo>
                      <a:lnTo>
                        <a:pt x="1128" y="649"/>
                      </a:lnTo>
                      <a:lnTo>
                        <a:pt x="1117" y="652"/>
                      </a:lnTo>
                      <a:lnTo>
                        <a:pt x="1101" y="650"/>
                      </a:lnTo>
                      <a:lnTo>
                        <a:pt x="1085" y="647"/>
                      </a:lnTo>
                      <a:lnTo>
                        <a:pt x="1069" y="641"/>
                      </a:lnTo>
                      <a:lnTo>
                        <a:pt x="1051" y="635"/>
                      </a:lnTo>
                      <a:lnTo>
                        <a:pt x="1032" y="626"/>
                      </a:lnTo>
                      <a:lnTo>
                        <a:pt x="1014" y="617"/>
                      </a:lnTo>
                      <a:lnTo>
                        <a:pt x="996" y="607"/>
                      </a:lnTo>
                      <a:lnTo>
                        <a:pt x="980" y="596"/>
                      </a:lnTo>
                      <a:lnTo>
                        <a:pt x="965" y="586"/>
                      </a:lnTo>
                      <a:lnTo>
                        <a:pt x="952" y="574"/>
                      </a:lnTo>
                      <a:lnTo>
                        <a:pt x="941" y="564"/>
                      </a:lnTo>
                      <a:lnTo>
                        <a:pt x="939" y="568"/>
                      </a:lnTo>
                      <a:lnTo>
                        <a:pt x="937" y="577"/>
                      </a:lnTo>
                      <a:lnTo>
                        <a:pt x="934" y="592"/>
                      </a:lnTo>
                      <a:lnTo>
                        <a:pt x="931" y="612"/>
                      </a:lnTo>
                      <a:lnTo>
                        <a:pt x="928" y="635"/>
                      </a:lnTo>
                      <a:lnTo>
                        <a:pt x="926" y="663"/>
                      </a:lnTo>
                      <a:lnTo>
                        <a:pt x="926" y="693"/>
                      </a:lnTo>
                      <a:lnTo>
                        <a:pt x="928" y="726"/>
                      </a:lnTo>
                      <a:lnTo>
                        <a:pt x="934" y="762"/>
                      </a:lnTo>
                      <a:lnTo>
                        <a:pt x="943" y="797"/>
                      </a:lnTo>
                      <a:lnTo>
                        <a:pt x="957" y="834"/>
                      </a:lnTo>
                      <a:lnTo>
                        <a:pt x="975" y="869"/>
                      </a:lnTo>
                      <a:lnTo>
                        <a:pt x="1000" y="905"/>
                      </a:lnTo>
                      <a:lnTo>
                        <a:pt x="1014" y="926"/>
                      </a:lnTo>
                      <a:lnTo>
                        <a:pt x="1022" y="944"/>
                      </a:lnTo>
                      <a:lnTo>
                        <a:pt x="1024" y="959"/>
                      </a:lnTo>
                      <a:lnTo>
                        <a:pt x="1022" y="970"/>
                      </a:lnTo>
                      <a:lnTo>
                        <a:pt x="1013" y="979"/>
                      </a:lnTo>
                      <a:lnTo>
                        <a:pt x="1002" y="986"/>
                      </a:lnTo>
                      <a:lnTo>
                        <a:pt x="985" y="987"/>
                      </a:lnTo>
                      <a:lnTo>
                        <a:pt x="966" y="986"/>
                      </a:lnTo>
                      <a:lnTo>
                        <a:pt x="943" y="982"/>
                      </a:lnTo>
                      <a:lnTo>
                        <a:pt x="919" y="974"/>
                      </a:lnTo>
                      <a:lnTo>
                        <a:pt x="894" y="963"/>
                      </a:lnTo>
                      <a:lnTo>
                        <a:pt x="867" y="948"/>
                      </a:lnTo>
                      <a:lnTo>
                        <a:pt x="840" y="929"/>
                      </a:lnTo>
                      <a:lnTo>
                        <a:pt x="812" y="907"/>
                      </a:lnTo>
                      <a:lnTo>
                        <a:pt x="784" y="882"/>
                      </a:lnTo>
                      <a:lnTo>
                        <a:pt x="757" y="852"/>
                      </a:lnTo>
                      <a:lnTo>
                        <a:pt x="733" y="819"/>
                      </a:lnTo>
                      <a:lnTo>
                        <a:pt x="710" y="782"/>
                      </a:lnTo>
                      <a:lnTo>
                        <a:pt x="690" y="741"/>
                      </a:lnTo>
                      <a:lnTo>
                        <a:pt x="672" y="697"/>
                      </a:lnTo>
                      <a:lnTo>
                        <a:pt x="671" y="701"/>
                      </a:lnTo>
                      <a:lnTo>
                        <a:pt x="670" y="712"/>
                      </a:lnTo>
                      <a:lnTo>
                        <a:pt x="667" y="730"/>
                      </a:lnTo>
                      <a:lnTo>
                        <a:pt x="665" y="754"/>
                      </a:lnTo>
                      <a:lnTo>
                        <a:pt x="665" y="783"/>
                      </a:lnTo>
                      <a:lnTo>
                        <a:pt x="665" y="816"/>
                      </a:lnTo>
                      <a:lnTo>
                        <a:pt x="667" y="854"/>
                      </a:lnTo>
                      <a:lnTo>
                        <a:pt x="674" y="895"/>
                      </a:lnTo>
                      <a:lnTo>
                        <a:pt x="683" y="936"/>
                      </a:lnTo>
                      <a:lnTo>
                        <a:pt x="696" y="981"/>
                      </a:lnTo>
                      <a:lnTo>
                        <a:pt x="715" y="1025"/>
                      </a:lnTo>
                      <a:lnTo>
                        <a:pt x="740" y="1070"/>
                      </a:lnTo>
                      <a:lnTo>
                        <a:pt x="770" y="1115"/>
                      </a:lnTo>
                      <a:lnTo>
                        <a:pt x="807" y="1156"/>
                      </a:lnTo>
                      <a:lnTo>
                        <a:pt x="823" y="1175"/>
                      </a:lnTo>
                      <a:lnTo>
                        <a:pt x="831" y="1192"/>
                      </a:lnTo>
                      <a:lnTo>
                        <a:pt x="832" y="1208"/>
                      </a:lnTo>
                      <a:lnTo>
                        <a:pt x="826" y="1221"/>
                      </a:lnTo>
                      <a:lnTo>
                        <a:pt x="814" y="1234"/>
                      </a:lnTo>
                      <a:lnTo>
                        <a:pt x="798" y="1244"/>
                      </a:lnTo>
                      <a:lnTo>
                        <a:pt x="775" y="1254"/>
                      </a:lnTo>
                      <a:lnTo>
                        <a:pt x="748" y="1262"/>
                      </a:lnTo>
                      <a:lnTo>
                        <a:pt x="718" y="1269"/>
                      </a:lnTo>
                      <a:lnTo>
                        <a:pt x="684" y="1274"/>
                      </a:lnTo>
                      <a:lnTo>
                        <a:pt x="646" y="1279"/>
                      </a:lnTo>
                      <a:lnTo>
                        <a:pt x="607" y="1283"/>
                      </a:lnTo>
                      <a:lnTo>
                        <a:pt x="565" y="1286"/>
                      </a:lnTo>
                      <a:lnTo>
                        <a:pt x="521" y="1288"/>
                      </a:lnTo>
                      <a:lnTo>
                        <a:pt x="476" y="1289"/>
                      </a:lnTo>
                      <a:lnTo>
                        <a:pt x="431" y="1291"/>
                      </a:lnTo>
                      <a:lnTo>
                        <a:pt x="385" y="1291"/>
                      </a:lnTo>
                      <a:lnTo>
                        <a:pt x="340" y="1289"/>
                      </a:lnTo>
                      <a:lnTo>
                        <a:pt x="295" y="1289"/>
                      </a:lnTo>
                      <a:lnTo>
                        <a:pt x="252" y="1288"/>
                      </a:lnTo>
                      <a:lnTo>
                        <a:pt x="210" y="1287"/>
                      </a:lnTo>
                      <a:lnTo>
                        <a:pt x="173" y="1286"/>
                      </a:lnTo>
                      <a:lnTo>
                        <a:pt x="136" y="1283"/>
                      </a:lnTo>
                      <a:lnTo>
                        <a:pt x="103" y="1282"/>
                      </a:lnTo>
                      <a:lnTo>
                        <a:pt x="74" y="1280"/>
                      </a:lnTo>
                      <a:lnTo>
                        <a:pt x="48" y="1279"/>
                      </a:lnTo>
                      <a:lnTo>
                        <a:pt x="28" y="1278"/>
                      </a:lnTo>
                      <a:lnTo>
                        <a:pt x="13" y="1277"/>
                      </a:lnTo>
                      <a:lnTo>
                        <a:pt x="4" y="1275"/>
                      </a:lnTo>
                      <a:lnTo>
                        <a:pt x="0" y="12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3C2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2" name="Rectangle 62">
                  <a:extLst>
                    <a:ext uri="{FF2B5EF4-FFF2-40B4-BE49-F238E27FC236}">
                      <a16:creationId xmlns:a16="http://schemas.microsoft.com/office/drawing/2014/main" id="{C8020BA4-3B2F-4230-87AD-AE85CC1EF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8" y="2020"/>
                  <a:ext cx="188" cy="211"/>
                </a:xfrm>
                <a:prstGeom prst="rect">
                  <a:avLst/>
                </a:prstGeom>
                <a:solidFill>
                  <a:srgbClr val="FDCC9B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" name="Freeform 63">
                  <a:extLst>
                    <a:ext uri="{FF2B5EF4-FFF2-40B4-BE49-F238E27FC236}">
                      <a16:creationId xmlns:a16="http://schemas.microsoft.com/office/drawing/2014/main" id="{499D1E27-1D2B-40C2-B193-3BB3F50C7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" y="2020"/>
                  <a:ext cx="188" cy="66"/>
                </a:xfrm>
                <a:custGeom>
                  <a:avLst/>
                  <a:gdLst>
                    <a:gd name="T0" fmla="*/ 0 w 565"/>
                    <a:gd name="T1" fmla="*/ 0 h 197"/>
                    <a:gd name="T2" fmla="*/ 565 w 565"/>
                    <a:gd name="T3" fmla="*/ 0 h 197"/>
                    <a:gd name="T4" fmla="*/ 565 w 565"/>
                    <a:gd name="T5" fmla="*/ 191 h 197"/>
                    <a:gd name="T6" fmla="*/ 504 w 565"/>
                    <a:gd name="T7" fmla="*/ 197 h 197"/>
                    <a:gd name="T8" fmla="*/ 447 w 565"/>
                    <a:gd name="T9" fmla="*/ 197 h 197"/>
                    <a:gd name="T10" fmla="*/ 391 w 565"/>
                    <a:gd name="T11" fmla="*/ 194 h 197"/>
                    <a:gd name="T12" fmla="*/ 338 w 565"/>
                    <a:gd name="T13" fmla="*/ 188 h 197"/>
                    <a:gd name="T14" fmla="*/ 289 w 565"/>
                    <a:gd name="T15" fmla="*/ 180 h 197"/>
                    <a:gd name="T16" fmla="*/ 242 w 565"/>
                    <a:gd name="T17" fmla="*/ 170 h 197"/>
                    <a:gd name="T18" fmla="*/ 199 w 565"/>
                    <a:gd name="T19" fmla="*/ 159 h 197"/>
                    <a:gd name="T20" fmla="*/ 160 w 565"/>
                    <a:gd name="T21" fmla="*/ 147 h 197"/>
                    <a:gd name="T22" fmla="*/ 124 w 565"/>
                    <a:gd name="T23" fmla="*/ 133 h 197"/>
                    <a:gd name="T24" fmla="*/ 93 w 565"/>
                    <a:gd name="T25" fmla="*/ 122 h 197"/>
                    <a:gd name="T26" fmla="*/ 65 w 565"/>
                    <a:gd name="T27" fmla="*/ 109 h 197"/>
                    <a:gd name="T28" fmla="*/ 42 w 565"/>
                    <a:gd name="T29" fmla="*/ 98 h 197"/>
                    <a:gd name="T30" fmla="*/ 24 w 565"/>
                    <a:gd name="T31" fmla="*/ 89 h 197"/>
                    <a:gd name="T32" fmla="*/ 12 w 565"/>
                    <a:gd name="T33" fmla="*/ 81 h 197"/>
                    <a:gd name="T34" fmla="*/ 3 w 565"/>
                    <a:gd name="T35" fmla="*/ 78 h 197"/>
                    <a:gd name="T36" fmla="*/ 0 w 565"/>
                    <a:gd name="T37" fmla="*/ 75 h 197"/>
                    <a:gd name="T38" fmla="*/ 0 w 565"/>
                    <a:gd name="T39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65" h="197">
                      <a:moveTo>
                        <a:pt x="0" y="0"/>
                      </a:moveTo>
                      <a:lnTo>
                        <a:pt x="565" y="0"/>
                      </a:lnTo>
                      <a:lnTo>
                        <a:pt x="565" y="191"/>
                      </a:lnTo>
                      <a:lnTo>
                        <a:pt x="504" y="197"/>
                      </a:lnTo>
                      <a:lnTo>
                        <a:pt x="447" y="197"/>
                      </a:lnTo>
                      <a:lnTo>
                        <a:pt x="391" y="194"/>
                      </a:lnTo>
                      <a:lnTo>
                        <a:pt x="338" y="188"/>
                      </a:lnTo>
                      <a:lnTo>
                        <a:pt x="289" y="180"/>
                      </a:lnTo>
                      <a:lnTo>
                        <a:pt x="242" y="170"/>
                      </a:lnTo>
                      <a:lnTo>
                        <a:pt x="199" y="159"/>
                      </a:lnTo>
                      <a:lnTo>
                        <a:pt x="160" y="147"/>
                      </a:lnTo>
                      <a:lnTo>
                        <a:pt x="124" y="133"/>
                      </a:lnTo>
                      <a:lnTo>
                        <a:pt x="93" y="122"/>
                      </a:lnTo>
                      <a:lnTo>
                        <a:pt x="65" y="109"/>
                      </a:lnTo>
                      <a:lnTo>
                        <a:pt x="42" y="98"/>
                      </a:lnTo>
                      <a:lnTo>
                        <a:pt x="24" y="89"/>
                      </a:lnTo>
                      <a:lnTo>
                        <a:pt x="12" y="81"/>
                      </a:lnTo>
                      <a:lnTo>
                        <a:pt x="3" y="78"/>
                      </a:lnTo>
                      <a:lnTo>
                        <a:pt x="0" y="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" name="Freeform 64">
                  <a:extLst>
                    <a:ext uri="{FF2B5EF4-FFF2-40B4-BE49-F238E27FC236}">
                      <a16:creationId xmlns:a16="http://schemas.microsoft.com/office/drawing/2014/main" id="{FDCB5996-142F-4132-A967-ABDF04DAF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4" y="1589"/>
                  <a:ext cx="184" cy="209"/>
                </a:xfrm>
                <a:custGeom>
                  <a:avLst/>
                  <a:gdLst>
                    <a:gd name="T0" fmla="*/ 276 w 552"/>
                    <a:gd name="T1" fmla="*/ 0 h 628"/>
                    <a:gd name="T2" fmla="*/ 317 w 552"/>
                    <a:gd name="T3" fmla="*/ 3 h 628"/>
                    <a:gd name="T4" fmla="*/ 356 w 552"/>
                    <a:gd name="T5" fmla="*/ 13 h 628"/>
                    <a:gd name="T6" fmla="*/ 393 w 552"/>
                    <a:gd name="T7" fmla="*/ 29 h 628"/>
                    <a:gd name="T8" fmla="*/ 426 w 552"/>
                    <a:gd name="T9" fmla="*/ 51 h 628"/>
                    <a:gd name="T10" fmla="*/ 457 w 552"/>
                    <a:gd name="T11" fmla="*/ 76 h 628"/>
                    <a:gd name="T12" fmla="*/ 484 w 552"/>
                    <a:gd name="T13" fmla="*/ 108 h 628"/>
                    <a:gd name="T14" fmla="*/ 507 w 552"/>
                    <a:gd name="T15" fmla="*/ 143 h 628"/>
                    <a:gd name="T16" fmla="*/ 526 w 552"/>
                    <a:gd name="T17" fmla="*/ 181 h 628"/>
                    <a:gd name="T18" fmla="*/ 540 w 552"/>
                    <a:gd name="T19" fmla="*/ 223 h 628"/>
                    <a:gd name="T20" fmla="*/ 548 w 552"/>
                    <a:gd name="T21" fmla="*/ 267 h 628"/>
                    <a:gd name="T22" fmla="*/ 552 w 552"/>
                    <a:gd name="T23" fmla="*/ 314 h 628"/>
                    <a:gd name="T24" fmla="*/ 548 w 552"/>
                    <a:gd name="T25" fmla="*/ 361 h 628"/>
                    <a:gd name="T26" fmla="*/ 540 w 552"/>
                    <a:gd name="T27" fmla="*/ 405 h 628"/>
                    <a:gd name="T28" fmla="*/ 526 w 552"/>
                    <a:gd name="T29" fmla="*/ 447 h 628"/>
                    <a:gd name="T30" fmla="*/ 507 w 552"/>
                    <a:gd name="T31" fmla="*/ 485 h 628"/>
                    <a:gd name="T32" fmla="*/ 484 w 552"/>
                    <a:gd name="T33" fmla="*/ 520 h 628"/>
                    <a:gd name="T34" fmla="*/ 457 w 552"/>
                    <a:gd name="T35" fmla="*/ 551 h 628"/>
                    <a:gd name="T36" fmla="*/ 426 w 552"/>
                    <a:gd name="T37" fmla="*/ 577 h 628"/>
                    <a:gd name="T38" fmla="*/ 393 w 552"/>
                    <a:gd name="T39" fmla="*/ 599 h 628"/>
                    <a:gd name="T40" fmla="*/ 356 w 552"/>
                    <a:gd name="T41" fmla="*/ 615 h 628"/>
                    <a:gd name="T42" fmla="*/ 317 w 552"/>
                    <a:gd name="T43" fmla="*/ 624 h 628"/>
                    <a:gd name="T44" fmla="*/ 276 w 552"/>
                    <a:gd name="T45" fmla="*/ 628 h 628"/>
                    <a:gd name="T46" fmla="*/ 236 w 552"/>
                    <a:gd name="T47" fmla="*/ 624 h 628"/>
                    <a:gd name="T48" fmla="*/ 197 w 552"/>
                    <a:gd name="T49" fmla="*/ 615 h 628"/>
                    <a:gd name="T50" fmla="*/ 160 w 552"/>
                    <a:gd name="T51" fmla="*/ 599 h 628"/>
                    <a:gd name="T52" fmla="*/ 126 w 552"/>
                    <a:gd name="T53" fmla="*/ 577 h 628"/>
                    <a:gd name="T54" fmla="*/ 95 w 552"/>
                    <a:gd name="T55" fmla="*/ 551 h 628"/>
                    <a:gd name="T56" fmla="*/ 69 w 552"/>
                    <a:gd name="T57" fmla="*/ 520 h 628"/>
                    <a:gd name="T58" fmla="*/ 45 w 552"/>
                    <a:gd name="T59" fmla="*/ 485 h 628"/>
                    <a:gd name="T60" fmla="*/ 26 w 552"/>
                    <a:gd name="T61" fmla="*/ 447 h 628"/>
                    <a:gd name="T62" fmla="*/ 12 w 552"/>
                    <a:gd name="T63" fmla="*/ 405 h 628"/>
                    <a:gd name="T64" fmla="*/ 4 w 552"/>
                    <a:gd name="T65" fmla="*/ 361 h 628"/>
                    <a:gd name="T66" fmla="*/ 0 w 552"/>
                    <a:gd name="T67" fmla="*/ 314 h 628"/>
                    <a:gd name="T68" fmla="*/ 4 w 552"/>
                    <a:gd name="T69" fmla="*/ 267 h 628"/>
                    <a:gd name="T70" fmla="*/ 12 w 552"/>
                    <a:gd name="T71" fmla="*/ 223 h 628"/>
                    <a:gd name="T72" fmla="*/ 26 w 552"/>
                    <a:gd name="T73" fmla="*/ 181 h 628"/>
                    <a:gd name="T74" fmla="*/ 45 w 552"/>
                    <a:gd name="T75" fmla="*/ 143 h 628"/>
                    <a:gd name="T76" fmla="*/ 69 w 552"/>
                    <a:gd name="T77" fmla="*/ 108 h 628"/>
                    <a:gd name="T78" fmla="*/ 95 w 552"/>
                    <a:gd name="T79" fmla="*/ 76 h 628"/>
                    <a:gd name="T80" fmla="*/ 126 w 552"/>
                    <a:gd name="T81" fmla="*/ 51 h 628"/>
                    <a:gd name="T82" fmla="*/ 160 w 552"/>
                    <a:gd name="T83" fmla="*/ 29 h 628"/>
                    <a:gd name="T84" fmla="*/ 197 w 552"/>
                    <a:gd name="T85" fmla="*/ 13 h 628"/>
                    <a:gd name="T86" fmla="*/ 236 w 552"/>
                    <a:gd name="T87" fmla="*/ 3 h 628"/>
                    <a:gd name="T88" fmla="*/ 276 w 552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628">
                      <a:moveTo>
                        <a:pt x="276" y="0"/>
                      </a:moveTo>
                      <a:lnTo>
                        <a:pt x="317" y="3"/>
                      </a:lnTo>
                      <a:lnTo>
                        <a:pt x="356" y="13"/>
                      </a:lnTo>
                      <a:lnTo>
                        <a:pt x="393" y="29"/>
                      </a:lnTo>
                      <a:lnTo>
                        <a:pt x="426" y="51"/>
                      </a:lnTo>
                      <a:lnTo>
                        <a:pt x="457" y="76"/>
                      </a:lnTo>
                      <a:lnTo>
                        <a:pt x="484" y="108"/>
                      </a:lnTo>
                      <a:lnTo>
                        <a:pt x="507" y="143"/>
                      </a:lnTo>
                      <a:lnTo>
                        <a:pt x="526" y="181"/>
                      </a:lnTo>
                      <a:lnTo>
                        <a:pt x="540" y="223"/>
                      </a:lnTo>
                      <a:lnTo>
                        <a:pt x="548" y="267"/>
                      </a:lnTo>
                      <a:lnTo>
                        <a:pt x="552" y="314"/>
                      </a:lnTo>
                      <a:lnTo>
                        <a:pt x="548" y="361"/>
                      </a:lnTo>
                      <a:lnTo>
                        <a:pt x="540" y="405"/>
                      </a:lnTo>
                      <a:lnTo>
                        <a:pt x="526" y="447"/>
                      </a:lnTo>
                      <a:lnTo>
                        <a:pt x="507" y="485"/>
                      </a:lnTo>
                      <a:lnTo>
                        <a:pt x="484" y="520"/>
                      </a:lnTo>
                      <a:lnTo>
                        <a:pt x="457" y="551"/>
                      </a:lnTo>
                      <a:lnTo>
                        <a:pt x="426" y="577"/>
                      </a:lnTo>
                      <a:lnTo>
                        <a:pt x="393" y="599"/>
                      </a:lnTo>
                      <a:lnTo>
                        <a:pt x="356" y="615"/>
                      </a:lnTo>
                      <a:lnTo>
                        <a:pt x="317" y="624"/>
                      </a:lnTo>
                      <a:lnTo>
                        <a:pt x="276" y="628"/>
                      </a:lnTo>
                      <a:lnTo>
                        <a:pt x="236" y="624"/>
                      </a:lnTo>
                      <a:lnTo>
                        <a:pt x="197" y="615"/>
                      </a:lnTo>
                      <a:lnTo>
                        <a:pt x="160" y="599"/>
                      </a:lnTo>
                      <a:lnTo>
                        <a:pt x="126" y="577"/>
                      </a:lnTo>
                      <a:lnTo>
                        <a:pt x="95" y="551"/>
                      </a:lnTo>
                      <a:lnTo>
                        <a:pt x="69" y="520"/>
                      </a:lnTo>
                      <a:lnTo>
                        <a:pt x="45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4" y="361"/>
                      </a:lnTo>
                      <a:lnTo>
                        <a:pt x="0" y="314"/>
                      </a:lnTo>
                      <a:lnTo>
                        <a:pt x="4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5" y="143"/>
                      </a:lnTo>
                      <a:lnTo>
                        <a:pt x="69" y="108"/>
                      </a:lnTo>
                      <a:lnTo>
                        <a:pt x="95" y="76"/>
                      </a:lnTo>
                      <a:lnTo>
                        <a:pt x="126" y="51"/>
                      </a:lnTo>
                      <a:lnTo>
                        <a:pt x="160" y="29"/>
                      </a:lnTo>
                      <a:lnTo>
                        <a:pt x="197" y="13"/>
                      </a:lnTo>
                      <a:lnTo>
                        <a:pt x="236" y="3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" name="Freeform 65">
                  <a:extLst>
                    <a:ext uri="{FF2B5EF4-FFF2-40B4-BE49-F238E27FC236}">
                      <a16:creationId xmlns:a16="http://schemas.microsoft.com/office/drawing/2014/main" id="{F6893AE6-9F21-48C5-9ADA-CC4D09A299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5" y="1589"/>
                  <a:ext cx="184" cy="209"/>
                </a:xfrm>
                <a:custGeom>
                  <a:avLst/>
                  <a:gdLst>
                    <a:gd name="T0" fmla="*/ 275 w 551"/>
                    <a:gd name="T1" fmla="*/ 0 h 628"/>
                    <a:gd name="T2" fmla="*/ 316 w 551"/>
                    <a:gd name="T3" fmla="*/ 3 h 628"/>
                    <a:gd name="T4" fmla="*/ 355 w 551"/>
                    <a:gd name="T5" fmla="*/ 13 h 628"/>
                    <a:gd name="T6" fmla="*/ 392 w 551"/>
                    <a:gd name="T7" fmla="*/ 29 h 628"/>
                    <a:gd name="T8" fmla="*/ 426 w 551"/>
                    <a:gd name="T9" fmla="*/ 51 h 628"/>
                    <a:gd name="T10" fmla="*/ 456 w 551"/>
                    <a:gd name="T11" fmla="*/ 76 h 628"/>
                    <a:gd name="T12" fmla="*/ 483 w 551"/>
                    <a:gd name="T13" fmla="*/ 108 h 628"/>
                    <a:gd name="T14" fmla="*/ 507 w 551"/>
                    <a:gd name="T15" fmla="*/ 143 h 628"/>
                    <a:gd name="T16" fmla="*/ 525 w 551"/>
                    <a:gd name="T17" fmla="*/ 181 h 628"/>
                    <a:gd name="T18" fmla="*/ 539 w 551"/>
                    <a:gd name="T19" fmla="*/ 223 h 628"/>
                    <a:gd name="T20" fmla="*/ 548 w 551"/>
                    <a:gd name="T21" fmla="*/ 267 h 628"/>
                    <a:gd name="T22" fmla="*/ 551 w 551"/>
                    <a:gd name="T23" fmla="*/ 314 h 628"/>
                    <a:gd name="T24" fmla="*/ 548 w 551"/>
                    <a:gd name="T25" fmla="*/ 361 h 628"/>
                    <a:gd name="T26" fmla="*/ 539 w 551"/>
                    <a:gd name="T27" fmla="*/ 405 h 628"/>
                    <a:gd name="T28" fmla="*/ 525 w 551"/>
                    <a:gd name="T29" fmla="*/ 447 h 628"/>
                    <a:gd name="T30" fmla="*/ 507 w 551"/>
                    <a:gd name="T31" fmla="*/ 485 h 628"/>
                    <a:gd name="T32" fmla="*/ 483 w 551"/>
                    <a:gd name="T33" fmla="*/ 520 h 628"/>
                    <a:gd name="T34" fmla="*/ 456 w 551"/>
                    <a:gd name="T35" fmla="*/ 551 h 628"/>
                    <a:gd name="T36" fmla="*/ 426 w 551"/>
                    <a:gd name="T37" fmla="*/ 577 h 628"/>
                    <a:gd name="T38" fmla="*/ 392 w 551"/>
                    <a:gd name="T39" fmla="*/ 599 h 628"/>
                    <a:gd name="T40" fmla="*/ 355 w 551"/>
                    <a:gd name="T41" fmla="*/ 615 h 628"/>
                    <a:gd name="T42" fmla="*/ 316 w 551"/>
                    <a:gd name="T43" fmla="*/ 624 h 628"/>
                    <a:gd name="T44" fmla="*/ 275 w 551"/>
                    <a:gd name="T45" fmla="*/ 628 h 628"/>
                    <a:gd name="T46" fmla="*/ 235 w 551"/>
                    <a:gd name="T47" fmla="*/ 624 h 628"/>
                    <a:gd name="T48" fmla="*/ 196 w 551"/>
                    <a:gd name="T49" fmla="*/ 615 h 628"/>
                    <a:gd name="T50" fmla="*/ 159 w 551"/>
                    <a:gd name="T51" fmla="*/ 599 h 628"/>
                    <a:gd name="T52" fmla="*/ 126 w 551"/>
                    <a:gd name="T53" fmla="*/ 577 h 628"/>
                    <a:gd name="T54" fmla="*/ 94 w 551"/>
                    <a:gd name="T55" fmla="*/ 551 h 628"/>
                    <a:gd name="T56" fmla="*/ 68 w 551"/>
                    <a:gd name="T57" fmla="*/ 520 h 628"/>
                    <a:gd name="T58" fmla="*/ 44 w 551"/>
                    <a:gd name="T59" fmla="*/ 485 h 628"/>
                    <a:gd name="T60" fmla="*/ 26 w 551"/>
                    <a:gd name="T61" fmla="*/ 447 h 628"/>
                    <a:gd name="T62" fmla="*/ 12 w 551"/>
                    <a:gd name="T63" fmla="*/ 405 h 628"/>
                    <a:gd name="T64" fmla="*/ 3 w 551"/>
                    <a:gd name="T65" fmla="*/ 361 h 628"/>
                    <a:gd name="T66" fmla="*/ 0 w 551"/>
                    <a:gd name="T67" fmla="*/ 314 h 628"/>
                    <a:gd name="T68" fmla="*/ 3 w 551"/>
                    <a:gd name="T69" fmla="*/ 267 h 628"/>
                    <a:gd name="T70" fmla="*/ 12 w 551"/>
                    <a:gd name="T71" fmla="*/ 223 h 628"/>
                    <a:gd name="T72" fmla="*/ 26 w 551"/>
                    <a:gd name="T73" fmla="*/ 181 h 628"/>
                    <a:gd name="T74" fmla="*/ 44 w 551"/>
                    <a:gd name="T75" fmla="*/ 143 h 628"/>
                    <a:gd name="T76" fmla="*/ 68 w 551"/>
                    <a:gd name="T77" fmla="*/ 108 h 628"/>
                    <a:gd name="T78" fmla="*/ 94 w 551"/>
                    <a:gd name="T79" fmla="*/ 76 h 628"/>
                    <a:gd name="T80" fmla="*/ 126 w 551"/>
                    <a:gd name="T81" fmla="*/ 51 h 628"/>
                    <a:gd name="T82" fmla="*/ 159 w 551"/>
                    <a:gd name="T83" fmla="*/ 29 h 628"/>
                    <a:gd name="T84" fmla="*/ 196 w 551"/>
                    <a:gd name="T85" fmla="*/ 13 h 628"/>
                    <a:gd name="T86" fmla="*/ 235 w 551"/>
                    <a:gd name="T87" fmla="*/ 3 h 628"/>
                    <a:gd name="T88" fmla="*/ 275 w 551"/>
                    <a:gd name="T89" fmla="*/ 0 h 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1" h="628">
                      <a:moveTo>
                        <a:pt x="275" y="0"/>
                      </a:moveTo>
                      <a:lnTo>
                        <a:pt x="316" y="3"/>
                      </a:lnTo>
                      <a:lnTo>
                        <a:pt x="355" y="13"/>
                      </a:lnTo>
                      <a:lnTo>
                        <a:pt x="392" y="29"/>
                      </a:lnTo>
                      <a:lnTo>
                        <a:pt x="426" y="51"/>
                      </a:lnTo>
                      <a:lnTo>
                        <a:pt x="456" y="76"/>
                      </a:lnTo>
                      <a:lnTo>
                        <a:pt x="483" y="108"/>
                      </a:lnTo>
                      <a:lnTo>
                        <a:pt x="507" y="143"/>
                      </a:lnTo>
                      <a:lnTo>
                        <a:pt x="525" y="181"/>
                      </a:lnTo>
                      <a:lnTo>
                        <a:pt x="539" y="223"/>
                      </a:lnTo>
                      <a:lnTo>
                        <a:pt x="548" y="267"/>
                      </a:lnTo>
                      <a:lnTo>
                        <a:pt x="551" y="314"/>
                      </a:lnTo>
                      <a:lnTo>
                        <a:pt x="548" y="361"/>
                      </a:lnTo>
                      <a:lnTo>
                        <a:pt x="539" y="405"/>
                      </a:lnTo>
                      <a:lnTo>
                        <a:pt x="525" y="447"/>
                      </a:lnTo>
                      <a:lnTo>
                        <a:pt x="507" y="485"/>
                      </a:lnTo>
                      <a:lnTo>
                        <a:pt x="483" y="520"/>
                      </a:lnTo>
                      <a:lnTo>
                        <a:pt x="456" y="551"/>
                      </a:lnTo>
                      <a:lnTo>
                        <a:pt x="426" y="577"/>
                      </a:lnTo>
                      <a:lnTo>
                        <a:pt x="392" y="599"/>
                      </a:lnTo>
                      <a:lnTo>
                        <a:pt x="355" y="615"/>
                      </a:lnTo>
                      <a:lnTo>
                        <a:pt x="316" y="624"/>
                      </a:lnTo>
                      <a:lnTo>
                        <a:pt x="275" y="628"/>
                      </a:lnTo>
                      <a:lnTo>
                        <a:pt x="235" y="624"/>
                      </a:lnTo>
                      <a:lnTo>
                        <a:pt x="196" y="615"/>
                      </a:lnTo>
                      <a:lnTo>
                        <a:pt x="159" y="599"/>
                      </a:lnTo>
                      <a:lnTo>
                        <a:pt x="126" y="577"/>
                      </a:lnTo>
                      <a:lnTo>
                        <a:pt x="94" y="551"/>
                      </a:lnTo>
                      <a:lnTo>
                        <a:pt x="68" y="520"/>
                      </a:lnTo>
                      <a:lnTo>
                        <a:pt x="44" y="485"/>
                      </a:lnTo>
                      <a:lnTo>
                        <a:pt x="26" y="447"/>
                      </a:lnTo>
                      <a:lnTo>
                        <a:pt x="12" y="405"/>
                      </a:lnTo>
                      <a:lnTo>
                        <a:pt x="3" y="361"/>
                      </a:lnTo>
                      <a:lnTo>
                        <a:pt x="0" y="314"/>
                      </a:lnTo>
                      <a:lnTo>
                        <a:pt x="3" y="267"/>
                      </a:lnTo>
                      <a:lnTo>
                        <a:pt x="12" y="223"/>
                      </a:lnTo>
                      <a:lnTo>
                        <a:pt x="26" y="181"/>
                      </a:lnTo>
                      <a:lnTo>
                        <a:pt x="44" y="143"/>
                      </a:lnTo>
                      <a:lnTo>
                        <a:pt x="68" y="108"/>
                      </a:lnTo>
                      <a:lnTo>
                        <a:pt x="94" y="76"/>
                      </a:lnTo>
                      <a:lnTo>
                        <a:pt x="126" y="51"/>
                      </a:lnTo>
                      <a:lnTo>
                        <a:pt x="159" y="29"/>
                      </a:lnTo>
                      <a:lnTo>
                        <a:pt x="196" y="13"/>
                      </a:lnTo>
                      <a:lnTo>
                        <a:pt x="235" y="3"/>
                      </a:lnTo>
                      <a:lnTo>
                        <a:pt x="275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" name="Freeform 66">
                  <a:extLst>
                    <a:ext uri="{FF2B5EF4-FFF2-40B4-BE49-F238E27FC236}">
                      <a16:creationId xmlns:a16="http://schemas.microsoft.com/office/drawing/2014/main" id="{374232B3-91F7-4F69-BA04-FBFFC7F57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6" y="1226"/>
                  <a:ext cx="731" cy="828"/>
                </a:xfrm>
                <a:custGeom>
                  <a:avLst/>
                  <a:gdLst>
                    <a:gd name="T0" fmla="*/ 1196 w 2192"/>
                    <a:gd name="T1" fmla="*/ 2 h 2484"/>
                    <a:gd name="T2" fmla="*/ 1382 w 2192"/>
                    <a:gd name="T3" fmla="*/ 19 h 2484"/>
                    <a:gd name="T4" fmla="*/ 1548 w 2192"/>
                    <a:gd name="T5" fmla="*/ 50 h 2484"/>
                    <a:gd name="T6" fmla="*/ 1694 w 2192"/>
                    <a:gd name="T7" fmla="*/ 96 h 2484"/>
                    <a:gd name="T8" fmla="*/ 1820 w 2192"/>
                    <a:gd name="T9" fmla="*/ 155 h 2484"/>
                    <a:gd name="T10" fmla="*/ 1928 w 2192"/>
                    <a:gd name="T11" fmla="*/ 228 h 2484"/>
                    <a:gd name="T12" fmla="*/ 2017 w 2192"/>
                    <a:gd name="T13" fmla="*/ 311 h 2484"/>
                    <a:gd name="T14" fmla="*/ 2086 w 2192"/>
                    <a:gd name="T15" fmla="*/ 405 h 2484"/>
                    <a:gd name="T16" fmla="*/ 2138 w 2192"/>
                    <a:gd name="T17" fmla="*/ 507 h 2484"/>
                    <a:gd name="T18" fmla="*/ 2172 w 2192"/>
                    <a:gd name="T19" fmla="*/ 620 h 2484"/>
                    <a:gd name="T20" fmla="*/ 2190 w 2192"/>
                    <a:gd name="T21" fmla="*/ 739 h 2484"/>
                    <a:gd name="T22" fmla="*/ 2191 w 2192"/>
                    <a:gd name="T23" fmla="*/ 839 h 2484"/>
                    <a:gd name="T24" fmla="*/ 2192 w 2192"/>
                    <a:gd name="T25" fmla="*/ 921 h 2484"/>
                    <a:gd name="T26" fmla="*/ 2192 w 2192"/>
                    <a:gd name="T27" fmla="*/ 1012 h 2484"/>
                    <a:gd name="T28" fmla="*/ 2191 w 2192"/>
                    <a:gd name="T29" fmla="*/ 1112 h 2484"/>
                    <a:gd name="T30" fmla="*/ 2187 w 2192"/>
                    <a:gd name="T31" fmla="*/ 1218 h 2484"/>
                    <a:gd name="T32" fmla="*/ 2180 w 2192"/>
                    <a:gd name="T33" fmla="*/ 1330 h 2484"/>
                    <a:gd name="T34" fmla="*/ 2168 w 2192"/>
                    <a:gd name="T35" fmla="*/ 1444 h 2484"/>
                    <a:gd name="T36" fmla="*/ 2151 w 2192"/>
                    <a:gd name="T37" fmla="*/ 1559 h 2484"/>
                    <a:gd name="T38" fmla="*/ 2127 w 2192"/>
                    <a:gd name="T39" fmla="*/ 1674 h 2484"/>
                    <a:gd name="T40" fmla="*/ 2094 w 2192"/>
                    <a:gd name="T41" fmla="*/ 1788 h 2484"/>
                    <a:gd name="T42" fmla="*/ 2052 w 2192"/>
                    <a:gd name="T43" fmla="*/ 1899 h 2484"/>
                    <a:gd name="T44" fmla="*/ 2000 w 2192"/>
                    <a:gd name="T45" fmla="*/ 2004 h 2484"/>
                    <a:gd name="T46" fmla="*/ 1938 w 2192"/>
                    <a:gd name="T47" fmla="*/ 2103 h 2484"/>
                    <a:gd name="T48" fmla="*/ 1863 w 2192"/>
                    <a:gd name="T49" fmla="*/ 2195 h 2484"/>
                    <a:gd name="T50" fmla="*/ 1775 w 2192"/>
                    <a:gd name="T51" fmla="*/ 2276 h 2484"/>
                    <a:gd name="T52" fmla="*/ 1672 w 2192"/>
                    <a:gd name="T53" fmla="*/ 2347 h 2484"/>
                    <a:gd name="T54" fmla="*/ 1555 w 2192"/>
                    <a:gd name="T55" fmla="*/ 2404 h 2484"/>
                    <a:gd name="T56" fmla="*/ 1419 w 2192"/>
                    <a:gd name="T57" fmla="*/ 2447 h 2484"/>
                    <a:gd name="T58" fmla="*/ 1267 w 2192"/>
                    <a:gd name="T59" fmla="*/ 2474 h 2484"/>
                    <a:gd name="T60" fmla="*/ 1096 w 2192"/>
                    <a:gd name="T61" fmla="*/ 2484 h 2484"/>
                    <a:gd name="T62" fmla="*/ 926 w 2192"/>
                    <a:gd name="T63" fmla="*/ 2474 h 2484"/>
                    <a:gd name="T64" fmla="*/ 774 w 2192"/>
                    <a:gd name="T65" fmla="*/ 2447 h 2484"/>
                    <a:gd name="T66" fmla="*/ 638 w 2192"/>
                    <a:gd name="T67" fmla="*/ 2404 h 2484"/>
                    <a:gd name="T68" fmla="*/ 521 w 2192"/>
                    <a:gd name="T69" fmla="*/ 2347 h 2484"/>
                    <a:gd name="T70" fmla="*/ 418 w 2192"/>
                    <a:gd name="T71" fmla="*/ 2276 h 2484"/>
                    <a:gd name="T72" fmla="*/ 329 w 2192"/>
                    <a:gd name="T73" fmla="*/ 2195 h 2484"/>
                    <a:gd name="T74" fmla="*/ 255 w 2192"/>
                    <a:gd name="T75" fmla="*/ 2103 h 2484"/>
                    <a:gd name="T76" fmla="*/ 191 w 2192"/>
                    <a:gd name="T77" fmla="*/ 2004 h 2484"/>
                    <a:gd name="T78" fmla="*/ 141 w 2192"/>
                    <a:gd name="T79" fmla="*/ 1899 h 2484"/>
                    <a:gd name="T80" fmla="*/ 99 w 2192"/>
                    <a:gd name="T81" fmla="*/ 1788 h 2484"/>
                    <a:gd name="T82" fmla="*/ 66 w 2192"/>
                    <a:gd name="T83" fmla="*/ 1674 h 2484"/>
                    <a:gd name="T84" fmla="*/ 42 w 2192"/>
                    <a:gd name="T85" fmla="*/ 1559 h 2484"/>
                    <a:gd name="T86" fmla="*/ 24 w 2192"/>
                    <a:gd name="T87" fmla="*/ 1444 h 2484"/>
                    <a:gd name="T88" fmla="*/ 12 w 2192"/>
                    <a:gd name="T89" fmla="*/ 1330 h 2484"/>
                    <a:gd name="T90" fmla="*/ 5 w 2192"/>
                    <a:gd name="T91" fmla="*/ 1218 h 2484"/>
                    <a:gd name="T92" fmla="*/ 2 w 2192"/>
                    <a:gd name="T93" fmla="*/ 1112 h 2484"/>
                    <a:gd name="T94" fmla="*/ 0 w 2192"/>
                    <a:gd name="T95" fmla="*/ 1012 h 2484"/>
                    <a:gd name="T96" fmla="*/ 0 w 2192"/>
                    <a:gd name="T97" fmla="*/ 921 h 2484"/>
                    <a:gd name="T98" fmla="*/ 2 w 2192"/>
                    <a:gd name="T99" fmla="*/ 839 h 2484"/>
                    <a:gd name="T100" fmla="*/ 3 w 2192"/>
                    <a:gd name="T101" fmla="*/ 739 h 2484"/>
                    <a:gd name="T102" fmla="*/ 21 w 2192"/>
                    <a:gd name="T103" fmla="*/ 620 h 2484"/>
                    <a:gd name="T104" fmla="*/ 55 w 2192"/>
                    <a:gd name="T105" fmla="*/ 507 h 2484"/>
                    <a:gd name="T106" fmla="*/ 107 w 2192"/>
                    <a:gd name="T107" fmla="*/ 405 h 2484"/>
                    <a:gd name="T108" fmla="*/ 176 w 2192"/>
                    <a:gd name="T109" fmla="*/ 311 h 2484"/>
                    <a:gd name="T110" fmla="*/ 265 w 2192"/>
                    <a:gd name="T111" fmla="*/ 228 h 2484"/>
                    <a:gd name="T112" fmla="*/ 372 w 2192"/>
                    <a:gd name="T113" fmla="*/ 155 h 2484"/>
                    <a:gd name="T114" fmla="*/ 499 w 2192"/>
                    <a:gd name="T115" fmla="*/ 96 h 2484"/>
                    <a:gd name="T116" fmla="*/ 645 w 2192"/>
                    <a:gd name="T117" fmla="*/ 50 h 2484"/>
                    <a:gd name="T118" fmla="*/ 810 w 2192"/>
                    <a:gd name="T119" fmla="*/ 19 h 2484"/>
                    <a:gd name="T120" fmla="*/ 996 w 2192"/>
                    <a:gd name="T121" fmla="*/ 2 h 2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2192" h="2484">
                      <a:moveTo>
                        <a:pt x="1096" y="0"/>
                      </a:moveTo>
                      <a:lnTo>
                        <a:pt x="1196" y="2"/>
                      </a:lnTo>
                      <a:lnTo>
                        <a:pt x="1293" y="9"/>
                      </a:lnTo>
                      <a:lnTo>
                        <a:pt x="1382" y="19"/>
                      </a:lnTo>
                      <a:lnTo>
                        <a:pt x="1468" y="33"/>
                      </a:lnTo>
                      <a:lnTo>
                        <a:pt x="1548" y="50"/>
                      </a:lnTo>
                      <a:lnTo>
                        <a:pt x="1624" y="72"/>
                      </a:lnTo>
                      <a:lnTo>
                        <a:pt x="1694" y="96"/>
                      </a:lnTo>
                      <a:lnTo>
                        <a:pt x="1760" y="124"/>
                      </a:lnTo>
                      <a:lnTo>
                        <a:pt x="1820" y="155"/>
                      </a:lnTo>
                      <a:lnTo>
                        <a:pt x="1876" y="190"/>
                      </a:lnTo>
                      <a:lnTo>
                        <a:pt x="1928" y="228"/>
                      </a:lnTo>
                      <a:lnTo>
                        <a:pt x="1973" y="268"/>
                      </a:lnTo>
                      <a:lnTo>
                        <a:pt x="2017" y="311"/>
                      </a:lnTo>
                      <a:lnTo>
                        <a:pt x="2053" y="357"/>
                      </a:lnTo>
                      <a:lnTo>
                        <a:pt x="2086" y="405"/>
                      </a:lnTo>
                      <a:lnTo>
                        <a:pt x="2114" y="455"/>
                      </a:lnTo>
                      <a:lnTo>
                        <a:pt x="2138" y="507"/>
                      </a:lnTo>
                      <a:lnTo>
                        <a:pt x="2157" y="563"/>
                      </a:lnTo>
                      <a:lnTo>
                        <a:pt x="2172" y="620"/>
                      </a:lnTo>
                      <a:lnTo>
                        <a:pt x="2184" y="678"/>
                      </a:lnTo>
                      <a:lnTo>
                        <a:pt x="2190" y="739"/>
                      </a:lnTo>
                      <a:lnTo>
                        <a:pt x="2191" y="802"/>
                      </a:lnTo>
                      <a:lnTo>
                        <a:pt x="2191" y="839"/>
                      </a:lnTo>
                      <a:lnTo>
                        <a:pt x="2192" y="878"/>
                      </a:lnTo>
                      <a:lnTo>
                        <a:pt x="2192" y="921"/>
                      </a:lnTo>
                      <a:lnTo>
                        <a:pt x="2192" y="965"/>
                      </a:lnTo>
                      <a:lnTo>
                        <a:pt x="2192" y="1012"/>
                      </a:lnTo>
                      <a:lnTo>
                        <a:pt x="2192" y="1062"/>
                      </a:lnTo>
                      <a:lnTo>
                        <a:pt x="2191" y="1112"/>
                      </a:lnTo>
                      <a:lnTo>
                        <a:pt x="2190" y="1165"/>
                      </a:lnTo>
                      <a:lnTo>
                        <a:pt x="2187" y="1218"/>
                      </a:lnTo>
                      <a:lnTo>
                        <a:pt x="2185" y="1273"/>
                      </a:lnTo>
                      <a:lnTo>
                        <a:pt x="2180" y="1330"/>
                      </a:lnTo>
                      <a:lnTo>
                        <a:pt x="2175" y="1386"/>
                      </a:lnTo>
                      <a:lnTo>
                        <a:pt x="2168" y="1444"/>
                      </a:lnTo>
                      <a:lnTo>
                        <a:pt x="2161" y="1501"/>
                      </a:lnTo>
                      <a:lnTo>
                        <a:pt x="2151" y="1559"/>
                      </a:lnTo>
                      <a:lnTo>
                        <a:pt x="2139" y="1617"/>
                      </a:lnTo>
                      <a:lnTo>
                        <a:pt x="2127" y="1674"/>
                      </a:lnTo>
                      <a:lnTo>
                        <a:pt x="2111" y="1731"/>
                      </a:lnTo>
                      <a:lnTo>
                        <a:pt x="2094" y="1788"/>
                      </a:lnTo>
                      <a:lnTo>
                        <a:pt x="2075" y="1844"/>
                      </a:lnTo>
                      <a:lnTo>
                        <a:pt x="2052" y="1899"/>
                      </a:lnTo>
                      <a:lnTo>
                        <a:pt x="2028" y="1952"/>
                      </a:lnTo>
                      <a:lnTo>
                        <a:pt x="2000" y="2004"/>
                      </a:lnTo>
                      <a:lnTo>
                        <a:pt x="1971" y="2055"/>
                      </a:lnTo>
                      <a:lnTo>
                        <a:pt x="1938" y="2103"/>
                      </a:lnTo>
                      <a:lnTo>
                        <a:pt x="1903" y="2150"/>
                      </a:lnTo>
                      <a:lnTo>
                        <a:pt x="1863" y="2195"/>
                      </a:lnTo>
                      <a:lnTo>
                        <a:pt x="1820" y="2237"/>
                      </a:lnTo>
                      <a:lnTo>
                        <a:pt x="1775" y="2276"/>
                      </a:lnTo>
                      <a:lnTo>
                        <a:pt x="1725" y="2313"/>
                      </a:lnTo>
                      <a:lnTo>
                        <a:pt x="1672" y="2347"/>
                      </a:lnTo>
                      <a:lnTo>
                        <a:pt x="1615" y="2378"/>
                      </a:lnTo>
                      <a:lnTo>
                        <a:pt x="1555" y="2404"/>
                      </a:lnTo>
                      <a:lnTo>
                        <a:pt x="1489" y="2427"/>
                      </a:lnTo>
                      <a:lnTo>
                        <a:pt x="1419" y="2447"/>
                      </a:lnTo>
                      <a:lnTo>
                        <a:pt x="1346" y="2462"/>
                      </a:lnTo>
                      <a:lnTo>
                        <a:pt x="1267" y="2474"/>
                      </a:lnTo>
                      <a:lnTo>
                        <a:pt x="1184" y="2481"/>
                      </a:lnTo>
                      <a:lnTo>
                        <a:pt x="1096" y="2484"/>
                      </a:lnTo>
                      <a:lnTo>
                        <a:pt x="1009" y="2481"/>
                      </a:lnTo>
                      <a:lnTo>
                        <a:pt x="926" y="2474"/>
                      </a:lnTo>
                      <a:lnTo>
                        <a:pt x="847" y="2462"/>
                      </a:lnTo>
                      <a:lnTo>
                        <a:pt x="774" y="2447"/>
                      </a:lnTo>
                      <a:lnTo>
                        <a:pt x="704" y="2427"/>
                      </a:lnTo>
                      <a:lnTo>
                        <a:pt x="638" y="2404"/>
                      </a:lnTo>
                      <a:lnTo>
                        <a:pt x="577" y="2378"/>
                      </a:lnTo>
                      <a:lnTo>
                        <a:pt x="521" y="2347"/>
                      </a:lnTo>
                      <a:lnTo>
                        <a:pt x="467" y="2313"/>
                      </a:lnTo>
                      <a:lnTo>
                        <a:pt x="418" y="2276"/>
                      </a:lnTo>
                      <a:lnTo>
                        <a:pt x="372" y="2237"/>
                      </a:lnTo>
                      <a:lnTo>
                        <a:pt x="329" y="2195"/>
                      </a:lnTo>
                      <a:lnTo>
                        <a:pt x="290" y="2150"/>
                      </a:lnTo>
                      <a:lnTo>
                        <a:pt x="255" y="2103"/>
                      </a:lnTo>
                      <a:lnTo>
                        <a:pt x="222" y="2055"/>
                      </a:lnTo>
                      <a:lnTo>
                        <a:pt x="191" y="2004"/>
                      </a:lnTo>
                      <a:lnTo>
                        <a:pt x="165" y="1952"/>
                      </a:lnTo>
                      <a:lnTo>
                        <a:pt x="141" y="1899"/>
                      </a:lnTo>
                      <a:lnTo>
                        <a:pt x="118" y="1844"/>
                      </a:lnTo>
                      <a:lnTo>
                        <a:pt x="99" y="1788"/>
                      </a:lnTo>
                      <a:lnTo>
                        <a:pt x="81" y="1731"/>
                      </a:lnTo>
                      <a:lnTo>
                        <a:pt x="66" y="1674"/>
                      </a:lnTo>
                      <a:lnTo>
                        <a:pt x="54" y="1617"/>
                      </a:lnTo>
                      <a:lnTo>
                        <a:pt x="42" y="1559"/>
                      </a:lnTo>
                      <a:lnTo>
                        <a:pt x="32" y="1501"/>
                      </a:lnTo>
                      <a:lnTo>
                        <a:pt x="24" y="1444"/>
                      </a:lnTo>
                      <a:lnTo>
                        <a:pt x="18" y="1386"/>
                      </a:lnTo>
                      <a:lnTo>
                        <a:pt x="12" y="1330"/>
                      </a:lnTo>
                      <a:lnTo>
                        <a:pt x="8" y="1273"/>
                      </a:lnTo>
                      <a:lnTo>
                        <a:pt x="5" y="1218"/>
                      </a:lnTo>
                      <a:lnTo>
                        <a:pt x="3" y="1165"/>
                      </a:lnTo>
                      <a:lnTo>
                        <a:pt x="2" y="1112"/>
                      </a:lnTo>
                      <a:lnTo>
                        <a:pt x="0" y="1062"/>
                      </a:lnTo>
                      <a:lnTo>
                        <a:pt x="0" y="1012"/>
                      </a:lnTo>
                      <a:lnTo>
                        <a:pt x="0" y="965"/>
                      </a:lnTo>
                      <a:lnTo>
                        <a:pt x="0" y="921"/>
                      </a:lnTo>
                      <a:lnTo>
                        <a:pt x="0" y="878"/>
                      </a:lnTo>
                      <a:lnTo>
                        <a:pt x="2" y="839"/>
                      </a:lnTo>
                      <a:lnTo>
                        <a:pt x="2" y="802"/>
                      </a:lnTo>
                      <a:lnTo>
                        <a:pt x="3" y="739"/>
                      </a:lnTo>
                      <a:lnTo>
                        <a:pt x="9" y="678"/>
                      </a:lnTo>
                      <a:lnTo>
                        <a:pt x="21" y="620"/>
                      </a:lnTo>
                      <a:lnTo>
                        <a:pt x="36" y="563"/>
                      </a:lnTo>
                      <a:lnTo>
                        <a:pt x="55" y="507"/>
                      </a:lnTo>
                      <a:lnTo>
                        <a:pt x="79" y="455"/>
                      </a:lnTo>
                      <a:lnTo>
                        <a:pt x="107" y="405"/>
                      </a:lnTo>
                      <a:lnTo>
                        <a:pt x="140" y="357"/>
                      </a:lnTo>
                      <a:lnTo>
                        <a:pt x="176" y="311"/>
                      </a:lnTo>
                      <a:lnTo>
                        <a:pt x="218" y="268"/>
                      </a:lnTo>
                      <a:lnTo>
                        <a:pt x="265" y="228"/>
                      </a:lnTo>
                      <a:lnTo>
                        <a:pt x="317" y="190"/>
                      </a:lnTo>
                      <a:lnTo>
                        <a:pt x="372" y="155"/>
                      </a:lnTo>
                      <a:lnTo>
                        <a:pt x="433" y="124"/>
                      </a:lnTo>
                      <a:lnTo>
                        <a:pt x="499" y="96"/>
                      </a:lnTo>
                      <a:lnTo>
                        <a:pt x="569" y="72"/>
                      </a:lnTo>
                      <a:lnTo>
                        <a:pt x="645" y="50"/>
                      </a:lnTo>
                      <a:lnTo>
                        <a:pt x="724" y="33"/>
                      </a:lnTo>
                      <a:lnTo>
                        <a:pt x="810" y="19"/>
                      </a:lnTo>
                      <a:lnTo>
                        <a:pt x="900" y="9"/>
                      </a:lnTo>
                      <a:lnTo>
                        <a:pt x="996" y="2"/>
                      </a:lnTo>
                      <a:lnTo>
                        <a:pt x="1096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" name="Freeform 67">
                  <a:extLst>
                    <a:ext uri="{FF2B5EF4-FFF2-40B4-BE49-F238E27FC236}">
                      <a16:creationId xmlns:a16="http://schemas.microsoft.com/office/drawing/2014/main" id="{E5A902D9-2B18-4354-83A2-351CAAE83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" y="1625"/>
                  <a:ext cx="78" cy="87"/>
                </a:xfrm>
                <a:custGeom>
                  <a:avLst/>
                  <a:gdLst>
                    <a:gd name="T0" fmla="*/ 119 w 236"/>
                    <a:gd name="T1" fmla="*/ 0 h 259"/>
                    <a:gd name="T2" fmla="*/ 145 w 236"/>
                    <a:gd name="T3" fmla="*/ 4 h 259"/>
                    <a:gd name="T4" fmla="*/ 170 w 236"/>
                    <a:gd name="T5" fmla="*/ 13 h 259"/>
                    <a:gd name="T6" fmla="*/ 192 w 236"/>
                    <a:gd name="T7" fmla="*/ 28 h 259"/>
                    <a:gd name="T8" fmla="*/ 211 w 236"/>
                    <a:gd name="T9" fmla="*/ 48 h 259"/>
                    <a:gd name="T10" fmla="*/ 225 w 236"/>
                    <a:gd name="T11" fmla="*/ 72 h 259"/>
                    <a:gd name="T12" fmla="*/ 234 w 236"/>
                    <a:gd name="T13" fmla="*/ 100 h 259"/>
                    <a:gd name="T14" fmla="*/ 236 w 236"/>
                    <a:gd name="T15" fmla="*/ 129 h 259"/>
                    <a:gd name="T16" fmla="*/ 234 w 236"/>
                    <a:gd name="T17" fmla="*/ 159 h 259"/>
                    <a:gd name="T18" fmla="*/ 225 w 236"/>
                    <a:gd name="T19" fmla="*/ 187 h 259"/>
                    <a:gd name="T20" fmla="*/ 211 w 236"/>
                    <a:gd name="T21" fmla="*/ 211 h 259"/>
                    <a:gd name="T22" fmla="*/ 192 w 236"/>
                    <a:gd name="T23" fmla="*/ 230 h 259"/>
                    <a:gd name="T24" fmla="*/ 170 w 236"/>
                    <a:gd name="T25" fmla="*/ 247 h 259"/>
                    <a:gd name="T26" fmla="*/ 145 w 236"/>
                    <a:gd name="T27" fmla="*/ 256 h 259"/>
                    <a:gd name="T28" fmla="*/ 119 w 236"/>
                    <a:gd name="T29" fmla="*/ 259 h 259"/>
                    <a:gd name="T30" fmla="*/ 91 w 236"/>
                    <a:gd name="T31" fmla="*/ 256 h 259"/>
                    <a:gd name="T32" fmla="*/ 65 w 236"/>
                    <a:gd name="T33" fmla="*/ 247 h 259"/>
                    <a:gd name="T34" fmla="*/ 44 w 236"/>
                    <a:gd name="T35" fmla="*/ 230 h 259"/>
                    <a:gd name="T36" fmla="*/ 25 w 236"/>
                    <a:gd name="T37" fmla="*/ 211 h 259"/>
                    <a:gd name="T38" fmla="*/ 11 w 236"/>
                    <a:gd name="T39" fmla="*/ 187 h 259"/>
                    <a:gd name="T40" fmla="*/ 2 w 236"/>
                    <a:gd name="T41" fmla="*/ 159 h 259"/>
                    <a:gd name="T42" fmla="*/ 0 w 236"/>
                    <a:gd name="T43" fmla="*/ 129 h 259"/>
                    <a:gd name="T44" fmla="*/ 2 w 236"/>
                    <a:gd name="T45" fmla="*/ 100 h 259"/>
                    <a:gd name="T46" fmla="*/ 11 w 236"/>
                    <a:gd name="T47" fmla="*/ 72 h 259"/>
                    <a:gd name="T48" fmla="*/ 25 w 236"/>
                    <a:gd name="T49" fmla="*/ 48 h 259"/>
                    <a:gd name="T50" fmla="*/ 44 w 236"/>
                    <a:gd name="T51" fmla="*/ 28 h 259"/>
                    <a:gd name="T52" fmla="*/ 65 w 236"/>
                    <a:gd name="T53" fmla="*/ 13 h 259"/>
                    <a:gd name="T54" fmla="*/ 91 w 236"/>
                    <a:gd name="T55" fmla="*/ 4 h 259"/>
                    <a:gd name="T56" fmla="*/ 119 w 236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6" h="259">
                      <a:moveTo>
                        <a:pt x="119" y="0"/>
                      </a:moveTo>
                      <a:lnTo>
                        <a:pt x="145" y="4"/>
                      </a:lnTo>
                      <a:lnTo>
                        <a:pt x="170" y="13"/>
                      </a:lnTo>
                      <a:lnTo>
                        <a:pt x="192" y="28"/>
                      </a:lnTo>
                      <a:lnTo>
                        <a:pt x="211" y="48"/>
                      </a:lnTo>
                      <a:lnTo>
                        <a:pt x="225" y="72"/>
                      </a:lnTo>
                      <a:lnTo>
                        <a:pt x="234" y="100"/>
                      </a:lnTo>
                      <a:lnTo>
                        <a:pt x="236" y="129"/>
                      </a:lnTo>
                      <a:lnTo>
                        <a:pt x="234" y="159"/>
                      </a:lnTo>
                      <a:lnTo>
                        <a:pt x="225" y="187"/>
                      </a:lnTo>
                      <a:lnTo>
                        <a:pt x="211" y="211"/>
                      </a:lnTo>
                      <a:lnTo>
                        <a:pt x="192" y="230"/>
                      </a:lnTo>
                      <a:lnTo>
                        <a:pt x="170" y="247"/>
                      </a:lnTo>
                      <a:lnTo>
                        <a:pt x="145" y="256"/>
                      </a:lnTo>
                      <a:lnTo>
                        <a:pt x="119" y="259"/>
                      </a:lnTo>
                      <a:lnTo>
                        <a:pt x="91" y="256"/>
                      </a:lnTo>
                      <a:lnTo>
                        <a:pt x="65" y="247"/>
                      </a:lnTo>
                      <a:lnTo>
                        <a:pt x="44" y="230"/>
                      </a:lnTo>
                      <a:lnTo>
                        <a:pt x="25" y="211"/>
                      </a:lnTo>
                      <a:lnTo>
                        <a:pt x="11" y="187"/>
                      </a:lnTo>
                      <a:lnTo>
                        <a:pt x="2" y="159"/>
                      </a:lnTo>
                      <a:lnTo>
                        <a:pt x="0" y="129"/>
                      </a:lnTo>
                      <a:lnTo>
                        <a:pt x="2" y="100"/>
                      </a:lnTo>
                      <a:lnTo>
                        <a:pt x="11" y="72"/>
                      </a:lnTo>
                      <a:lnTo>
                        <a:pt x="25" y="48"/>
                      </a:lnTo>
                      <a:lnTo>
                        <a:pt x="44" y="28"/>
                      </a:lnTo>
                      <a:lnTo>
                        <a:pt x="65" y="13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86BC4BDD-E436-45B4-B447-475A4FBA04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50 w 71"/>
                    <a:gd name="T3" fmla="*/ 2 h 71"/>
                    <a:gd name="T4" fmla="*/ 60 w 71"/>
                    <a:gd name="T5" fmla="*/ 10 h 71"/>
                    <a:gd name="T6" fmla="*/ 67 w 71"/>
                    <a:gd name="T7" fmla="*/ 21 h 71"/>
                    <a:gd name="T8" fmla="*/ 71 w 71"/>
                    <a:gd name="T9" fmla="*/ 35 h 71"/>
                    <a:gd name="T10" fmla="*/ 67 w 71"/>
                    <a:gd name="T11" fmla="*/ 48 h 71"/>
                    <a:gd name="T12" fmla="*/ 60 w 71"/>
                    <a:gd name="T13" fmla="*/ 60 h 71"/>
                    <a:gd name="T14" fmla="*/ 50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50" y="2"/>
                      </a:lnTo>
                      <a:lnTo>
                        <a:pt x="60" y="10"/>
                      </a:lnTo>
                      <a:lnTo>
                        <a:pt x="67" y="21"/>
                      </a:lnTo>
                      <a:lnTo>
                        <a:pt x="71" y="35"/>
                      </a:lnTo>
                      <a:lnTo>
                        <a:pt x="67" y="48"/>
                      </a:lnTo>
                      <a:lnTo>
                        <a:pt x="60" y="60"/>
                      </a:lnTo>
                      <a:lnTo>
                        <a:pt x="50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B6EAFE3D-55BD-4972-AF51-4970DFE65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" y="1510"/>
                  <a:ext cx="129" cy="56"/>
                </a:xfrm>
                <a:custGeom>
                  <a:avLst/>
                  <a:gdLst>
                    <a:gd name="T0" fmla="*/ 203 w 388"/>
                    <a:gd name="T1" fmla="*/ 0 h 169"/>
                    <a:gd name="T2" fmla="*/ 241 w 388"/>
                    <a:gd name="T3" fmla="*/ 1 h 169"/>
                    <a:gd name="T4" fmla="*/ 275 w 388"/>
                    <a:gd name="T5" fmla="*/ 8 h 169"/>
                    <a:gd name="T6" fmla="*/ 303 w 388"/>
                    <a:gd name="T7" fmla="*/ 17 h 169"/>
                    <a:gd name="T8" fmla="*/ 326 w 388"/>
                    <a:gd name="T9" fmla="*/ 28 h 169"/>
                    <a:gd name="T10" fmla="*/ 346 w 388"/>
                    <a:gd name="T11" fmla="*/ 42 h 169"/>
                    <a:gd name="T12" fmla="*/ 361 w 388"/>
                    <a:gd name="T13" fmla="*/ 57 h 169"/>
                    <a:gd name="T14" fmla="*/ 372 w 388"/>
                    <a:gd name="T15" fmla="*/ 74 h 169"/>
                    <a:gd name="T16" fmla="*/ 380 w 388"/>
                    <a:gd name="T17" fmla="*/ 90 h 169"/>
                    <a:gd name="T18" fmla="*/ 385 w 388"/>
                    <a:gd name="T19" fmla="*/ 107 h 169"/>
                    <a:gd name="T20" fmla="*/ 388 w 388"/>
                    <a:gd name="T21" fmla="*/ 123 h 169"/>
                    <a:gd name="T22" fmla="*/ 388 w 388"/>
                    <a:gd name="T23" fmla="*/ 137 h 169"/>
                    <a:gd name="T24" fmla="*/ 385 w 388"/>
                    <a:gd name="T25" fmla="*/ 150 h 169"/>
                    <a:gd name="T26" fmla="*/ 381 w 388"/>
                    <a:gd name="T27" fmla="*/ 158 h 169"/>
                    <a:gd name="T28" fmla="*/ 376 w 388"/>
                    <a:gd name="T29" fmla="*/ 165 h 169"/>
                    <a:gd name="T30" fmla="*/ 370 w 388"/>
                    <a:gd name="T31" fmla="*/ 169 h 169"/>
                    <a:gd name="T32" fmla="*/ 364 w 388"/>
                    <a:gd name="T33" fmla="*/ 167 h 169"/>
                    <a:gd name="T34" fmla="*/ 324 w 388"/>
                    <a:gd name="T35" fmla="*/ 148 h 169"/>
                    <a:gd name="T36" fmla="*/ 288 w 388"/>
                    <a:gd name="T37" fmla="*/ 136 h 169"/>
                    <a:gd name="T38" fmla="*/ 253 w 388"/>
                    <a:gd name="T39" fmla="*/ 127 h 169"/>
                    <a:gd name="T40" fmla="*/ 222 w 388"/>
                    <a:gd name="T41" fmla="*/ 123 h 169"/>
                    <a:gd name="T42" fmla="*/ 193 w 388"/>
                    <a:gd name="T43" fmla="*/ 122 h 169"/>
                    <a:gd name="T44" fmla="*/ 166 w 388"/>
                    <a:gd name="T45" fmla="*/ 124 h 169"/>
                    <a:gd name="T46" fmla="*/ 142 w 388"/>
                    <a:gd name="T47" fmla="*/ 128 h 169"/>
                    <a:gd name="T48" fmla="*/ 121 w 388"/>
                    <a:gd name="T49" fmla="*/ 134 h 169"/>
                    <a:gd name="T50" fmla="*/ 100 w 388"/>
                    <a:gd name="T51" fmla="*/ 141 h 169"/>
                    <a:gd name="T52" fmla="*/ 81 w 388"/>
                    <a:gd name="T53" fmla="*/ 147 h 169"/>
                    <a:gd name="T54" fmla="*/ 65 w 388"/>
                    <a:gd name="T55" fmla="*/ 152 h 169"/>
                    <a:gd name="T56" fmla="*/ 50 w 388"/>
                    <a:gd name="T57" fmla="*/ 157 h 169"/>
                    <a:gd name="T58" fmla="*/ 36 w 388"/>
                    <a:gd name="T59" fmla="*/ 158 h 169"/>
                    <a:gd name="T60" fmla="*/ 23 w 388"/>
                    <a:gd name="T61" fmla="*/ 158 h 169"/>
                    <a:gd name="T62" fmla="*/ 12 w 388"/>
                    <a:gd name="T63" fmla="*/ 155 h 169"/>
                    <a:gd name="T64" fmla="*/ 5 w 388"/>
                    <a:gd name="T65" fmla="*/ 150 h 169"/>
                    <a:gd name="T66" fmla="*/ 2 w 388"/>
                    <a:gd name="T67" fmla="*/ 141 h 169"/>
                    <a:gd name="T68" fmla="*/ 0 w 388"/>
                    <a:gd name="T69" fmla="*/ 129 h 169"/>
                    <a:gd name="T70" fmla="*/ 2 w 388"/>
                    <a:gd name="T71" fmla="*/ 117 h 169"/>
                    <a:gd name="T72" fmla="*/ 5 w 388"/>
                    <a:gd name="T73" fmla="*/ 103 h 169"/>
                    <a:gd name="T74" fmla="*/ 12 w 388"/>
                    <a:gd name="T75" fmla="*/ 86 h 169"/>
                    <a:gd name="T76" fmla="*/ 23 w 388"/>
                    <a:gd name="T77" fmla="*/ 71 h 169"/>
                    <a:gd name="T78" fmla="*/ 36 w 388"/>
                    <a:gd name="T79" fmla="*/ 56 h 169"/>
                    <a:gd name="T80" fmla="*/ 53 w 388"/>
                    <a:gd name="T81" fmla="*/ 41 h 169"/>
                    <a:gd name="T82" fmla="*/ 75 w 388"/>
                    <a:gd name="T83" fmla="*/ 28 h 169"/>
                    <a:gd name="T84" fmla="*/ 100 w 388"/>
                    <a:gd name="T85" fmla="*/ 17 h 169"/>
                    <a:gd name="T86" fmla="*/ 129 w 388"/>
                    <a:gd name="T87" fmla="*/ 8 h 169"/>
                    <a:gd name="T88" fmla="*/ 164 w 388"/>
                    <a:gd name="T89" fmla="*/ 1 h 169"/>
                    <a:gd name="T90" fmla="*/ 203 w 388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8" h="169">
                      <a:moveTo>
                        <a:pt x="203" y="0"/>
                      </a:moveTo>
                      <a:lnTo>
                        <a:pt x="241" y="1"/>
                      </a:lnTo>
                      <a:lnTo>
                        <a:pt x="275" y="8"/>
                      </a:lnTo>
                      <a:lnTo>
                        <a:pt x="303" y="17"/>
                      </a:lnTo>
                      <a:lnTo>
                        <a:pt x="326" y="28"/>
                      </a:lnTo>
                      <a:lnTo>
                        <a:pt x="346" y="42"/>
                      </a:lnTo>
                      <a:lnTo>
                        <a:pt x="361" y="57"/>
                      </a:lnTo>
                      <a:lnTo>
                        <a:pt x="372" y="74"/>
                      </a:lnTo>
                      <a:lnTo>
                        <a:pt x="380" y="90"/>
                      </a:lnTo>
                      <a:lnTo>
                        <a:pt x="385" y="107"/>
                      </a:lnTo>
                      <a:lnTo>
                        <a:pt x="388" y="123"/>
                      </a:lnTo>
                      <a:lnTo>
                        <a:pt x="388" y="137"/>
                      </a:lnTo>
                      <a:lnTo>
                        <a:pt x="385" y="150"/>
                      </a:lnTo>
                      <a:lnTo>
                        <a:pt x="381" y="158"/>
                      </a:lnTo>
                      <a:lnTo>
                        <a:pt x="376" y="165"/>
                      </a:lnTo>
                      <a:lnTo>
                        <a:pt x="370" y="169"/>
                      </a:lnTo>
                      <a:lnTo>
                        <a:pt x="364" y="167"/>
                      </a:lnTo>
                      <a:lnTo>
                        <a:pt x="324" y="148"/>
                      </a:lnTo>
                      <a:lnTo>
                        <a:pt x="288" y="136"/>
                      </a:lnTo>
                      <a:lnTo>
                        <a:pt x="253" y="127"/>
                      </a:lnTo>
                      <a:lnTo>
                        <a:pt x="222" y="123"/>
                      </a:lnTo>
                      <a:lnTo>
                        <a:pt x="193" y="122"/>
                      </a:lnTo>
                      <a:lnTo>
                        <a:pt x="166" y="124"/>
                      </a:lnTo>
                      <a:lnTo>
                        <a:pt x="142" y="128"/>
                      </a:lnTo>
                      <a:lnTo>
                        <a:pt x="121" y="134"/>
                      </a:lnTo>
                      <a:lnTo>
                        <a:pt x="100" y="141"/>
                      </a:lnTo>
                      <a:lnTo>
                        <a:pt x="81" y="147"/>
                      </a:lnTo>
                      <a:lnTo>
                        <a:pt x="65" y="152"/>
                      </a:lnTo>
                      <a:lnTo>
                        <a:pt x="50" y="157"/>
                      </a:lnTo>
                      <a:lnTo>
                        <a:pt x="36" y="158"/>
                      </a:lnTo>
                      <a:lnTo>
                        <a:pt x="23" y="158"/>
                      </a:lnTo>
                      <a:lnTo>
                        <a:pt x="12" y="155"/>
                      </a:lnTo>
                      <a:lnTo>
                        <a:pt x="5" y="150"/>
                      </a:lnTo>
                      <a:lnTo>
                        <a:pt x="2" y="141"/>
                      </a:lnTo>
                      <a:lnTo>
                        <a:pt x="0" y="129"/>
                      </a:lnTo>
                      <a:lnTo>
                        <a:pt x="2" y="117"/>
                      </a:lnTo>
                      <a:lnTo>
                        <a:pt x="5" y="103"/>
                      </a:lnTo>
                      <a:lnTo>
                        <a:pt x="12" y="86"/>
                      </a:lnTo>
                      <a:lnTo>
                        <a:pt x="23" y="71"/>
                      </a:lnTo>
                      <a:lnTo>
                        <a:pt x="36" y="56"/>
                      </a:lnTo>
                      <a:lnTo>
                        <a:pt x="53" y="41"/>
                      </a:lnTo>
                      <a:lnTo>
                        <a:pt x="75" y="28"/>
                      </a:lnTo>
                      <a:lnTo>
                        <a:pt x="100" y="17"/>
                      </a:lnTo>
                      <a:lnTo>
                        <a:pt x="129" y="8"/>
                      </a:lnTo>
                      <a:lnTo>
                        <a:pt x="164" y="1"/>
                      </a:lnTo>
                      <a:lnTo>
                        <a:pt x="203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" name="Freeform 70">
                  <a:extLst>
                    <a:ext uri="{FF2B5EF4-FFF2-40B4-BE49-F238E27FC236}">
                      <a16:creationId xmlns:a16="http://schemas.microsoft.com/office/drawing/2014/main" id="{93A0A4EB-4486-4992-97AA-1EA7806B8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5" y="1625"/>
                  <a:ext cx="79" cy="87"/>
                </a:xfrm>
                <a:custGeom>
                  <a:avLst/>
                  <a:gdLst>
                    <a:gd name="T0" fmla="*/ 119 w 238"/>
                    <a:gd name="T1" fmla="*/ 0 h 259"/>
                    <a:gd name="T2" fmla="*/ 146 w 238"/>
                    <a:gd name="T3" fmla="*/ 4 h 259"/>
                    <a:gd name="T4" fmla="*/ 171 w 238"/>
                    <a:gd name="T5" fmla="*/ 13 h 259"/>
                    <a:gd name="T6" fmla="*/ 194 w 238"/>
                    <a:gd name="T7" fmla="*/ 28 h 259"/>
                    <a:gd name="T8" fmla="*/ 212 w 238"/>
                    <a:gd name="T9" fmla="*/ 48 h 259"/>
                    <a:gd name="T10" fmla="*/ 226 w 238"/>
                    <a:gd name="T11" fmla="*/ 72 h 259"/>
                    <a:gd name="T12" fmla="*/ 235 w 238"/>
                    <a:gd name="T13" fmla="*/ 100 h 259"/>
                    <a:gd name="T14" fmla="*/ 238 w 238"/>
                    <a:gd name="T15" fmla="*/ 129 h 259"/>
                    <a:gd name="T16" fmla="*/ 235 w 238"/>
                    <a:gd name="T17" fmla="*/ 159 h 259"/>
                    <a:gd name="T18" fmla="*/ 226 w 238"/>
                    <a:gd name="T19" fmla="*/ 187 h 259"/>
                    <a:gd name="T20" fmla="*/ 212 w 238"/>
                    <a:gd name="T21" fmla="*/ 211 h 259"/>
                    <a:gd name="T22" fmla="*/ 194 w 238"/>
                    <a:gd name="T23" fmla="*/ 230 h 259"/>
                    <a:gd name="T24" fmla="*/ 171 w 238"/>
                    <a:gd name="T25" fmla="*/ 247 h 259"/>
                    <a:gd name="T26" fmla="*/ 146 w 238"/>
                    <a:gd name="T27" fmla="*/ 256 h 259"/>
                    <a:gd name="T28" fmla="*/ 119 w 238"/>
                    <a:gd name="T29" fmla="*/ 259 h 259"/>
                    <a:gd name="T30" fmla="*/ 92 w 238"/>
                    <a:gd name="T31" fmla="*/ 256 h 259"/>
                    <a:gd name="T32" fmla="*/ 68 w 238"/>
                    <a:gd name="T33" fmla="*/ 247 h 259"/>
                    <a:gd name="T34" fmla="*/ 45 w 238"/>
                    <a:gd name="T35" fmla="*/ 230 h 259"/>
                    <a:gd name="T36" fmla="*/ 27 w 238"/>
                    <a:gd name="T37" fmla="*/ 211 h 259"/>
                    <a:gd name="T38" fmla="*/ 13 w 238"/>
                    <a:gd name="T39" fmla="*/ 187 h 259"/>
                    <a:gd name="T40" fmla="*/ 4 w 238"/>
                    <a:gd name="T41" fmla="*/ 159 h 259"/>
                    <a:gd name="T42" fmla="*/ 0 w 238"/>
                    <a:gd name="T43" fmla="*/ 129 h 259"/>
                    <a:gd name="T44" fmla="*/ 4 w 238"/>
                    <a:gd name="T45" fmla="*/ 100 h 259"/>
                    <a:gd name="T46" fmla="*/ 13 w 238"/>
                    <a:gd name="T47" fmla="*/ 72 h 259"/>
                    <a:gd name="T48" fmla="*/ 27 w 238"/>
                    <a:gd name="T49" fmla="*/ 48 h 259"/>
                    <a:gd name="T50" fmla="*/ 45 w 238"/>
                    <a:gd name="T51" fmla="*/ 28 h 259"/>
                    <a:gd name="T52" fmla="*/ 68 w 238"/>
                    <a:gd name="T53" fmla="*/ 13 h 259"/>
                    <a:gd name="T54" fmla="*/ 92 w 238"/>
                    <a:gd name="T55" fmla="*/ 4 h 259"/>
                    <a:gd name="T56" fmla="*/ 119 w 238"/>
                    <a:gd name="T57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259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3"/>
                      </a:lnTo>
                      <a:lnTo>
                        <a:pt x="194" y="28"/>
                      </a:lnTo>
                      <a:lnTo>
                        <a:pt x="212" y="48"/>
                      </a:lnTo>
                      <a:lnTo>
                        <a:pt x="226" y="72"/>
                      </a:lnTo>
                      <a:lnTo>
                        <a:pt x="235" y="100"/>
                      </a:lnTo>
                      <a:lnTo>
                        <a:pt x="238" y="129"/>
                      </a:lnTo>
                      <a:lnTo>
                        <a:pt x="235" y="159"/>
                      </a:lnTo>
                      <a:lnTo>
                        <a:pt x="226" y="187"/>
                      </a:lnTo>
                      <a:lnTo>
                        <a:pt x="212" y="211"/>
                      </a:lnTo>
                      <a:lnTo>
                        <a:pt x="194" y="230"/>
                      </a:lnTo>
                      <a:lnTo>
                        <a:pt x="171" y="247"/>
                      </a:lnTo>
                      <a:lnTo>
                        <a:pt x="146" y="256"/>
                      </a:lnTo>
                      <a:lnTo>
                        <a:pt x="119" y="259"/>
                      </a:lnTo>
                      <a:lnTo>
                        <a:pt x="92" y="256"/>
                      </a:lnTo>
                      <a:lnTo>
                        <a:pt x="68" y="247"/>
                      </a:lnTo>
                      <a:lnTo>
                        <a:pt x="45" y="230"/>
                      </a:lnTo>
                      <a:lnTo>
                        <a:pt x="27" y="211"/>
                      </a:lnTo>
                      <a:lnTo>
                        <a:pt x="13" y="187"/>
                      </a:lnTo>
                      <a:lnTo>
                        <a:pt x="4" y="159"/>
                      </a:lnTo>
                      <a:lnTo>
                        <a:pt x="0" y="129"/>
                      </a:lnTo>
                      <a:lnTo>
                        <a:pt x="4" y="100"/>
                      </a:lnTo>
                      <a:lnTo>
                        <a:pt x="13" y="72"/>
                      </a:lnTo>
                      <a:lnTo>
                        <a:pt x="27" y="48"/>
                      </a:lnTo>
                      <a:lnTo>
                        <a:pt x="45" y="28"/>
                      </a:lnTo>
                      <a:lnTo>
                        <a:pt x="68" y="13"/>
                      </a:lnTo>
                      <a:lnTo>
                        <a:pt x="92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3B251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" name="Freeform 71">
                  <a:extLst>
                    <a:ext uri="{FF2B5EF4-FFF2-40B4-BE49-F238E27FC236}">
                      <a16:creationId xmlns:a16="http://schemas.microsoft.com/office/drawing/2014/main" id="{A241DE22-2163-4675-9933-EC2A1FC86B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5" y="1638"/>
                  <a:ext cx="24" cy="23"/>
                </a:xfrm>
                <a:custGeom>
                  <a:avLst/>
                  <a:gdLst>
                    <a:gd name="T0" fmla="*/ 36 w 71"/>
                    <a:gd name="T1" fmla="*/ 0 h 71"/>
                    <a:gd name="T2" fmla="*/ 49 w 71"/>
                    <a:gd name="T3" fmla="*/ 2 h 71"/>
                    <a:gd name="T4" fmla="*/ 61 w 71"/>
                    <a:gd name="T5" fmla="*/ 10 h 71"/>
                    <a:gd name="T6" fmla="*/ 68 w 71"/>
                    <a:gd name="T7" fmla="*/ 21 h 71"/>
                    <a:gd name="T8" fmla="*/ 71 w 71"/>
                    <a:gd name="T9" fmla="*/ 35 h 71"/>
                    <a:gd name="T10" fmla="*/ 68 w 71"/>
                    <a:gd name="T11" fmla="*/ 48 h 71"/>
                    <a:gd name="T12" fmla="*/ 61 w 71"/>
                    <a:gd name="T13" fmla="*/ 60 h 71"/>
                    <a:gd name="T14" fmla="*/ 49 w 71"/>
                    <a:gd name="T15" fmla="*/ 68 h 71"/>
                    <a:gd name="T16" fmla="*/ 36 w 71"/>
                    <a:gd name="T17" fmla="*/ 71 h 71"/>
                    <a:gd name="T18" fmla="*/ 22 w 71"/>
                    <a:gd name="T19" fmla="*/ 68 h 71"/>
                    <a:gd name="T20" fmla="*/ 10 w 71"/>
                    <a:gd name="T21" fmla="*/ 60 h 71"/>
                    <a:gd name="T22" fmla="*/ 3 w 71"/>
                    <a:gd name="T23" fmla="*/ 48 h 71"/>
                    <a:gd name="T24" fmla="*/ 0 w 71"/>
                    <a:gd name="T25" fmla="*/ 35 h 71"/>
                    <a:gd name="T26" fmla="*/ 3 w 71"/>
                    <a:gd name="T27" fmla="*/ 21 h 71"/>
                    <a:gd name="T28" fmla="*/ 10 w 71"/>
                    <a:gd name="T29" fmla="*/ 10 h 71"/>
                    <a:gd name="T30" fmla="*/ 22 w 71"/>
                    <a:gd name="T31" fmla="*/ 2 h 71"/>
                    <a:gd name="T32" fmla="*/ 36 w 71"/>
                    <a:gd name="T3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1" h="71">
                      <a:moveTo>
                        <a:pt x="36" y="0"/>
                      </a:moveTo>
                      <a:lnTo>
                        <a:pt x="49" y="2"/>
                      </a:lnTo>
                      <a:lnTo>
                        <a:pt x="61" y="10"/>
                      </a:lnTo>
                      <a:lnTo>
                        <a:pt x="68" y="21"/>
                      </a:lnTo>
                      <a:lnTo>
                        <a:pt x="71" y="35"/>
                      </a:lnTo>
                      <a:lnTo>
                        <a:pt x="68" y="48"/>
                      </a:lnTo>
                      <a:lnTo>
                        <a:pt x="61" y="60"/>
                      </a:lnTo>
                      <a:lnTo>
                        <a:pt x="49" y="68"/>
                      </a:lnTo>
                      <a:lnTo>
                        <a:pt x="36" y="71"/>
                      </a:lnTo>
                      <a:lnTo>
                        <a:pt x="22" y="68"/>
                      </a:lnTo>
                      <a:lnTo>
                        <a:pt x="10" y="60"/>
                      </a:lnTo>
                      <a:lnTo>
                        <a:pt x="3" y="48"/>
                      </a:lnTo>
                      <a:lnTo>
                        <a:pt x="0" y="35"/>
                      </a:lnTo>
                      <a:lnTo>
                        <a:pt x="3" y="21"/>
                      </a:lnTo>
                      <a:lnTo>
                        <a:pt x="10" y="10"/>
                      </a:lnTo>
                      <a:lnTo>
                        <a:pt x="22" y="2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" name="Freeform 72">
                  <a:extLst>
                    <a:ext uri="{FF2B5EF4-FFF2-40B4-BE49-F238E27FC236}">
                      <a16:creationId xmlns:a16="http://schemas.microsoft.com/office/drawing/2014/main" id="{49D6FC62-501C-4277-8D00-D449BEA50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7" y="1510"/>
                  <a:ext cx="129" cy="56"/>
                </a:xfrm>
                <a:custGeom>
                  <a:avLst/>
                  <a:gdLst>
                    <a:gd name="T0" fmla="*/ 185 w 387"/>
                    <a:gd name="T1" fmla="*/ 0 h 169"/>
                    <a:gd name="T2" fmla="*/ 224 w 387"/>
                    <a:gd name="T3" fmla="*/ 1 h 169"/>
                    <a:gd name="T4" fmla="*/ 258 w 387"/>
                    <a:gd name="T5" fmla="*/ 8 h 169"/>
                    <a:gd name="T6" fmla="*/ 287 w 387"/>
                    <a:gd name="T7" fmla="*/ 17 h 169"/>
                    <a:gd name="T8" fmla="*/ 313 w 387"/>
                    <a:gd name="T9" fmla="*/ 28 h 169"/>
                    <a:gd name="T10" fmla="*/ 334 w 387"/>
                    <a:gd name="T11" fmla="*/ 41 h 169"/>
                    <a:gd name="T12" fmla="*/ 351 w 387"/>
                    <a:gd name="T13" fmla="*/ 56 h 169"/>
                    <a:gd name="T14" fmla="*/ 365 w 387"/>
                    <a:gd name="T15" fmla="*/ 71 h 169"/>
                    <a:gd name="T16" fmla="*/ 376 w 387"/>
                    <a:gd name="T17" fmla="*/ 86 h 169"/>
                    <a:gd name="T18" fmla="*/ 382 w 387"/>
                    <a:gd name="T19" fmla="*/ 103 h 169"/>
                    <a:gd name="T20" fmla="*/ 386 w 387"/>
                    <a:gd name="T21" fmla="*/ 117 h 169"/>
                    <a:gd name="T22" fmla="*/ 387 w 387"/>
                    <a:gd name="T23" fmla="*/ 129 h 169"/>
                    <a:gd name="T24" fmla="*/ 386 w 387"/>
                    <a:gd name="T25" fmla="*/ 141 h 169"/>
                    <a:gd name="T26" fmla="*/ 382 w 387"/>
                    <a:gd name="T27" fmla="*/ 150 h 169"/>
                    <a:gd name="T28" fmla="*/ 376 w 387"/>
                    <a:gd name="T29" fmla="*/ 155 h 169"/>
                    <a:gd name="T30" fmla="*/ 365 w 387"/>
                    <a:gd name="T31" fmla="*/ 158 h 169"/>
                    <a:gd name="T32" fmla="*/ 352 w 387"/>
                    <a:gd name="T33" fmla="*/ 158 h 169"/>
                    <a:gd name="T34" fmla="*/ 338 w 387"/>
                    <a:gd name="T35" fmla="*/ 157 h 169"/>
                    <a:gd name="T36" fmla="*/ 323 w 387"/>
                    <a:gd name="T37" fmla="*/ 152 h 169"/>
                    <a:gd name="T38" fmla="*/ 306 w 387"/>
                    <a:gd name="T39" fmla="*/ 147 h 169"/>
                    <a:gd name="T40" fmla="*/ 287 w 387"/>
                    <a:gd name="T41" fmla="*/ 141 h 169"/>
                    <a:gd name="T42" fmla="*/ 267 w 387"/>
                    <a:gd name="T43" fmla="*/ 134 h 169"/>
                    <a:gd name="T44" fmla="*/ 246 w 387"/>
                    <a:gd name="T45" fmla="*/ 128 h 169"/>
                    <a:gd name="T46" fmla="*/ 222 w 387"/>
                    <a:gd name="T47" fmla="*/ 124 h 169"/>
                    <a:gd name="T48" fmla="*/ 195 w 387"/>
                    <a:gd name="T49" fmla="*/ 122 h 169"/>
                    <a:gd name="T50" fmla="*/ 166 w 387"/>
                    <a:gd name="T51" fmla="*/ 123 h 169"/>
                    <a:gd name="T52" fmla="*/ 134 w 387"/>
                    <a:gd name="T53" fmla="*/ 127 h 169"/>
                    <a:gd name="T54" fmla="*/ 100 w 387"/>
                    <a:gd name="T55" fmla="*/ 136 h 169"/>
                    <a:gd name="T56" fmla="*/ 63 w 387"/>
                    <a:gd name="T57" fmla="*/ 148 h 169"/>
                    <a:gd name="T58" fmla="*/ 24 w 387"/>
                    <a:gd name="T59" fmla="*/ 167 h 169"/>
                    <a:gd name="T60" fmla="*/ 18 w 387"/>
                    <a:gd name="T61" fmla="*/ 169 h 169"/>
                    <a:gd name="T62" fmla="*/ 12 w 387"/>
                    <a:gd name="T63" fmla="*/ 165 h 169"/>
                    <a:gd name="T64" fmla="*/ 7 w 387"/>
                    <a:gd name="T65" fmla="*/ 158 h 169"/>
                    <a:gd name="T66" fmla="*/ 3 w 387"/>
                    <a:gd name="T67" fmla="*/ 150 h 169"/>
                    <a:gd name="T68" fmla="*/ 0 w 387"/>
                    <a:gd name="T69" fmla="*/ 137 h 169"/>
                    <a:gd name="T70" fmla="*/ 0 w 387"/>
                    <a:gd name="T71" fmla="*/ 123 h 169"/>
                    <a:gd name="T72" fmla="*/ 3 w 387"/>
                    <a:gd name="T73" fmla="*/ 107 h 169"/>
                    <a:gd name="T74" fmla="*/ 8 w 387"/>
                    <a:gd name="T75" fmla="*/ 90 h 169"/>
                    <a:gd name="T76" fmla="*/ 15 w 387"/>
                    <a:gd name="T77" fmla="*/ 74 h 169"/>
                    <a:gd name="T78" fmla="*/ 27 w 387"/>
                    <a:gd name="T79" fmla="*/ 57 h 169"/>
                    <a:gd name="T80" fmla="*/ 42 w 387"/>
                    <a:gd name="T81" fmla="*/ 42 h 169"/>
                    <a:gd name="T82" fmla="*/ 61 w 387"/>
                    <a:gd name="T83" fmla="*/ 28 h 169"/>
                    <a:gd name="T84" fmla="*/ 85 w 387"/>
                    <a:gd name="T85" fmla="*/ 17 h 169"/>
                    <a:gd name="T86" fmla="*/ 113 w 387"/>
                    <a:gd name="T87" fmla="*/ 8 h 169"/>
                    <a:gd name="T88" fmla="*/ 147 w 387"/>
                    <a:gd name="T89" fmla="*/ 1 h 169"/>
                    <a:gd name="T90" fmla="*/ 185 w 387"/>
                    <a:gd name="T91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87" h="169">
                      <a:moveTo>
                        <a:pt x="185" y="0"/>
                      </a:moveTo>
                      <a:lnTo>
                        <a:pt x="224" y="1"/>
                      </a:lnTo>
                      <a:lnTo>
                        <a:pt x="258" y="8"/>
                      </a:lnTo>
                      <a:lnTo>
                        <a:pt x="287" y="17"/>
                      </a:lnTo>
                      <a:lnTo>
                        <a:pt x="313" y="28"/>
                      </a:lnTo>
                      <a:lnTo>
                        <a:pt x="334" y="41"/>
                      </a:lnTo>
                      <a:lnTo>
                        <a:pt x="351" y="56"/>
                      </a:lnTo>
                      <a:lnTo>
                        <a:pt x="365" y="71"/>
                      </a:lnTo>
                      <a:lnTo>
                        <a:pt x="376" y="86"/>
                      </a:lnTo>
                      <a:lnTo>
                        <a:pt x="382" y="103"/>
                      </a:lnTo>
                      <a:lnTo>
                        <a:pt x="386" y="117"/>
                      </a:lnTo>
                      <a:lnTo>
                        <a:pt x="387" y="129"/>
                      </a:lnTo>
                      <a:lnTo>
                        <a:pt x="386" y="141"/>
                      </a:lnTo>
                      <a:lnTo>
                        <a:pt x="382" y="150"/>
                      </a:lnTo>
                      <a:lnTo>
                        <a:pt x="376" y="155"/>
                      </a:lnTo>
                      <a:lnTo>
                        <a:pt x="365" y="158"/>
                      </a:lnTo>
                      <a:lnTo>
                        <a:pt x="352" y="158"/>
                      </a:lnTo>
                      <a:lnTo>
                        <a:pt x="338" y="157"/>
                      </a:lnTo>
                      <a:lnTo>
                        <a:pt x="323" y="152"/>
                      </a:lnTo>
                      <a:lnTo>
                        <a:pt x="306" y="147"/>
                      </a:lnTo>
                      <a:lnTo>
                        <a:pt x="287" y="141"/>
                      </a:lnTo>
                      <a:lnTo>
                        <a:pt x="267" y="134"/>
                      </a:lnTo>
                      <a:lnTo>
                        <a:pt x="246" y="128"/>
                      </a:lnTo>
                      <a:lnTo>
                        <a:pt x="222" y="124"/>
                      </a:lnTo>
                      <a:lnTo>
                        <a:pt x="195" y="122"/>
                      </a:lnTo>
                      <a:lnTo>
                        <a:pt x="166" y="123"/>
                      </a:lnTo>
                      <a:lnTo>
                        <a:pt x="134" y="127"/>
                      </a:lnTo>
                      <a:lnTo>
                        <a:pt x="100" y="136"/>
                      </a:lnTo>
                      <a:lnTo>
                        <a:pt x="63" y="148"/>
                      </a:lnTo>
                      <a:lnTo>
                        <a:pt x="24" y="167"/>
                      </a:lnTo>
                      <a:lnTo>
                        <a:pt x="18" y="169"/>
                      </a:lnTo>
                      <a:lnTo>
                        <a:pt x="12" y="165"/>
                      </a:lnTo>
                      <a:lnTo>
                        <a:pt x="7" y="158"/>
                      </a:lnTo>
                      <a:lnTo>
                        <a:pt x="3" y="150"/>
                      </a:lnTo>
                      <a:lnTo>
                        <a:pt x="0" y="137"/>
                      </a:lnTo>
                      <a:lnTo>
                        <a:pt x="0" y="123"/>
                      </a:lnTo>
                      <a:lnTo>
                        <a:pt x="3" y="107"/>
                      </a:lnTo>
                      <a:lnTo>
                        <a:pt x="8" y="90"/>
                      </a:lnTo>
                      <a:lnTo>
                        <a:pt x="15" y="74"/>
                      </a:lnTo>
                      <a:lnTo>
                        <a:pt x="27" y="57"/>
                      </a:lnTo>
                      <a:lnTo>
                        <a:pt x="42" y="42"/>
                      </a:lnTo>
                      <a:lnTo>
                        <a:pt x="61" y="28"/>
                      </a:lnTo>
                      <a:lnTo>
                        <a:pt x="85" y="17"/>
                      </a:lnTo>
                      <a:lnTo>
                        <a:pt x="113" y="8"/>
                      </a:lnTo>
                      <a:lnTo>
                        <a:pt x="147" y="1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" name="Freeform 73">
                  <a:extLst>
                    <a:ext uri="{FF2B5EF4-FFF2-40B4-BE49-F238E27FC236}">
                      <a16:creationId xmlns:a16="http://schemas.microsoft.com/office/drawing/2014/main" id="{4D9FAB21-21F6-43F7-B439-BAF5B9A7DE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9" y="1802"/>
                  <a:ext cx="125" cy="45"/>
                </a:xfrm>
                <a:custGeom>
                  <a:avLst/>
                  <a:gdLst>
                    <a:gd name="T0" fmla="*/ 6 w 375"/>
                    <a:gd name="T1" fmla="*/ 0 h 135"/>
                    <a:gd name="T2" fmla="*/ 15 w 375"/>
                    <a:gd name="T3" fmla="*/ 2 h 135"/>
                    <a:gd name="T4" fmla="*/ 27 w 375"/>
                    <a:gd name="T5" fmla="*/ 6 h 135"/>
                    <a:gd name="T6" fmla="*/ 41 w 375"/>
                    <a:gd name="T7" fmla="*/ 14 h 135"/>
                    <a:gd name="T8" fmla="*/ 58 w 375"/>
                    <a:gd name="T9" fmla="*/ 23 h 135"/>
                    <a:gd name="T10" fmla="*/ 80 w 375"/>
                    <a:gd name="T11" fmla="*/ 33 h 135"/>
                    <a:gd name="T12" fmla="*/ 103 w 375"/>
                    <a:gd name="T13" fmla="*/ 42 h 135"/>
                    <a:gd name="T14" fmla="*/ 128 w 375"/>
                    <a:gd name="T15" fmla="*/ 49 h 135"/>
                    <a:gd name="T16" fmla="*/ 157 w 375"/>
                    <a:gd name="T17" fmla="*/ 56 h 135"/>
                    <a:gd name="T18" fmla="*/ 187 w 375"/>
                    <a:gd name="T19" fmla="*/ 57 h 135"/>
                    <a:gd name="T20" fmla="*/ 218 w 375"/>
                    <a:gd name="T21" fmla="*/ 56 h 135"/>
                    <a:gd name="T22" fmla="*/ 247 w 375"/>
                    <a:gd name="T23" fmla="*/ 49 h 135"/>
                    <a:gd name="T24" fmla="*/ 272 w 375"/>
                    <a:gd name="T25" fmla="*/ 42 h 135"/>
                    <a:gd name="T26" fmla="*/ 295 w 375"/>
                    <a:gd name="T27" fmla="*/ 33 h 135"/>
                    <a:gd name="T28" fmla="*/ 316 w 375"/>
                    <a:gd name="T29" fmla="*/ 23 h 135"/>
                    <a:gd name="T30" fmla="*/ 333 w 375"/>
                    <a:gd name="T31" fmla="*/ 14 h 135"/>
                    <a:gd name="T32" fmla="*/ 348 w 375"/>
                    <a:gd name="T33" fmla="*/ 6 h 135"/>
                    <a:gd name="T34" fmla="*/ 360 w 375"/>
                    <a:gd name="T35" fmla="*/ 2 h 135"/>
                    <a:gd name="T36" fmla="*/ 368 w 375"/>
                    <a:gd name="T37" fmla="*/ 0 h 135"/>
                    <a:gd name="T38" fmla="*/ 373 w 375"/>
                    <a:gd name="T39" fmla="*/ 4 h 135"/>
                    <a:gd name="T40" fmla="*/ 375 w 375"/>
                    <a:gd name="T41" fmla="*/ 13 h 135"/>
                    <a:gd name="T42" fmla="*/ 375 w 375"/>
                    <a:gd name="T43" fmla="*/ 24 h 135"/>
                    <a:gd name="T44" fmla="*/ 371 w 375"/>
                    <a:gd name="T45" fmla="*/ 38 h 135"/>
                    <a:gd name="T46" fmla="*/ 366 w 375"/>
                    <a:gd name="T47" fmla="*/ 53 h 135"/>
                    <a:gd name="T48" fmla="*/ 357 w 375"/>
                    <a:gd name="T49" fmla="*/ 67 h 135"/>
                    <a:gd name="T50" fmla="*/ 346 w 375"/>
                    <a:gd name="T51" fmla="*/ 82 h 135"/>
                    <a:gd name="T52" fmla="*/ 330 w 375"/>
                    <a:gd name="T53" fmla="*/ 96 h 135"/>
                    <a:gd name="T54" fmla="*/ 311 w 375"/>
                    <a:gd name="T55" fmla="*/ 109 h 135"/>
                    <a:gd name="T56" fmla="*/ 289 w 375"/>
                    <a:gd name="T57" fmla="*/ 119 h 135"/>
                    <a:gd name="T58" fmla="*/ 260 w 375"/>
                    <a:gd name="T59" fmla="*/ 128 h 135"/>
                    <a:gd name="T60" fmla="*/ 227 w 375"/>
                    <a:gd name="T61" fmla="*/ 133 h 135"/>
                    <a:gd name="T62" fmla="*/ 187 w 375"/>
                    <a:gd name="T63" fmla="*/ 135 h 135"/>
                    <a:gd name="T64" fmla="*/ 148 w 375"/>
                    <a:gd name="T65" fmla="*/ 133 h 135"/>
                    <a:gd name="T66" fmla="*/ 115 w 375"/>
                    <a:gd name="T67" fmla="*/ 128 h 135"/>
                    <a:gd name="T68" fmla="*/ 86 w 375"/>
                    <a:gd name="T69" fmla="*/ 119 h 135"/>
                    <a:gd name="T70" fmla="*/ 63 w 375"/>
                    <a:gd name="T71" fmla="*/ 109 h 135"/>
                    <a:gd name="T72" fmla="*/ 44 w 375"/>
                    <a:gd name="T73" fmla="*/ 96 h 135"/>
                    <a:gd name="T74" fmla="*/ 29 w 375"/>
                    <a:gd name="T75" fmla="*/ 82 h 135"/>
                    <a:gd name="T76" fmla="*/ 18 w 375"/>
                    <a:gd name="T77" fmla="*/ 67 h 135"/>
                    <a:gd name="T78" fmla="*/ 9 w 375"/>
                    <a:gd name="T79" fmla="*/ 53 h 135"/>
                    <a:gd name="T80" fmla="*/ 4 w 375"/>
                    <a:gd name="T81" fmla="*/ 38 h 135"/>
                    <a:gd name="T82" fmla="*/ 0 w 375"/>
                    <a:gd name="T83" fmla="*/ 24 h 135"/>
                    <a:gd name="T84" fmla="*/ 0 w 375"/>
                    <a:gd name="T85" fmla="*/ 13 h 135"/>
                    <a:gd name="T86" fmla="*/ 1 w 375"/>
                    <a:gd name="T87" fmla="*/ 4 h 135"/>
                    <a:gd name="T88" fmla="*/ 6 w 375"/>
                    <a:gd name="T8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75" h="135">
                      <a:moveTo>
                        <a:pt x="6" y="0"/>
                      </a:moveTo>
                      <a:lnTo>
                        <a:pt x="15" y="2"/>
                      </a:lnTo>
                      <a:lnTo>
                        <a:pt x="27" y="6"/>
                      </a:lnTo>
                      <a:lnTo>
                        <a:pt x="41" y="14"/>
                      </a:lnTo>
                      <a:lnTo>
                        <a:pt x="58" y="23"/>
                      </a:lnTo>
                      <a:lnTo>
                        <a:pt x="80" y="33"/>
                      </a:lnTo>
                      <a:lnTo>
                        <a:pt x="103" y="42"/>
                      </a:lnTo>
                      <a:lnTo>
                        <a:pt x="128" y="49"/>
                      </a:lnTo>
                      <a:lnTo>
                        <a:pt x="157" y="56"/>
                      </a:lnTo>
                      <a:lnTo>
                        <a:pt x="187" y="57"/>
                      </a:lnTo>
                      <a:lnTo>
                        <a:pt x="218" y="56"/>
                      </a:lnTo>
                      <a:lnTo>
                        <a:pt x="247" y="49"/>
                      </a:lnTo>
                      <a:lnTo>
                        <a:pt x="272" y="42"/>
                      </a:lnTo>
                      <a:lnTo>
                        <a:pt x="295" y="33"/>
                      </a:lnTo>
                      <a:lnTo>
                        <a:pt x="316" y="23"/>
                      </a:lnTo>
                      <a:lnTo>
                        <a:pt x="333" y="14"/>
                      </a:lnTo>
                      <a:lnTo>
                        <a:pt x="348" y="6"/>
                      </a:lnTo>
                      <a:lnTo>
                        <a:pt x="360" y="2"/>
                      </a:lnTo>
                      <a:lnTo>
                        <a:pt x="368" y="0"/>
                      </a:lnTo>
                      <a:lnTo>
                        <a:pt x="373" y="4"/>
                      </a:lnTo>
                      <a:lnTo>
                        <a:pt x="375" y="13"/>
                      </a:lnTo>
                      <a:lnTo>
                        <a:pt x="375" y="24"/>
                      </a:lnTo>
                      <a:lnTo>
                        <a:pt x="371" y="38"/>
                      </a:lnTo>
                      <a:lnTo>
                        <a:pt x="366" y="53"/>
                      </a:lnTo>
                      <a:lnTo>
                        <a:pt x="357" y="67"/>
                      </a:lnTo>
                      <a:lnTo>
                        <a:pt x="346" y="82"/>
                      </a:lnTo>
                      <a:lnTo>
                        <a:pt x="330" y="96"/>
                      </a:lnTo>
                      <a:lnTo>
                        <a:pt x="311" y="109"/>
                      </a:lnTo>
                      <a:lnTo>
                        <a:pt x="289" y="119"/>
                      </a:lnTo>
                      <a:lnTo>
                        <a:pt x="260" y="128"/>
                      </a:lnTo>
                      <a:lnTo>
                        <a:pt x="227" y="133"/>
                      </a:lnTo>
                      <a:lnTo>
                        <a:pt x="187" y="135"/>
                      </a:lnTo>
                      <a:lnTo>
                        <a:pt x="148" y="133"/>
                      </a:lnTo>
                      <a:lnTo>
                        <a:pt x="115" y="128"/>
                      </a:lnTo>
                      <a:lnTo>
                        <a:pt x="86" y="119"/>
                      </a:lnTo>
                      <a:lnTo>
                        <a:pt x="63" y="109"/>
                      </a:lnTo>
                      <a:lnTo>
                        <a:pt x="44" y="96"/>
                      </a:lnTo>
                      <a:lnTo>
                        <a:pt x="29" y="82"/>
                      </a:lnTo>
                      <a:lnTo>
                        <a:pt x="18" y="67"/>
                      </a:lnTo>
                      <a:lnTo>
                        <a:pt x="9" y="53"/>
                      </a:lnTo>
                      <a:lnTo>
                        <a:pt x="4" y="38"/>
                      </a:lnTo>
                      <a:lnTo>
                        <a:pt x="0" y="24"/>
                      </a:lnTo>
                      <a:lnTo>
                        <a:pt x="0" y="13"/>
                      </a:lnTo>
                      <a:lnTo>
                        <a:pt x="1" y="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" name="Freeform 74">
                  <a:extLst>
                    <a:ext uri="{FF2B5EF4-FFF2-40B4-BE49-F238E27FC236}">
                      <a16:creationId xmlns:a16="http://schemas.microsoft.com/office/drawing/2014/main" id="{AD61A4C0-4D82-466C-9BDE-3E5DB5113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0" y="1944"/>
                  <a:ext cx="43" cy="15"/>
                </a:xfrm>
                <a:custGeom>
                  <a:avLst/>
                  <a:gdLst>
                    <a:gd name="T0" fmla="*/ 128 w 129"/>
                    <a:gd name="T1" fmla="*/ 0 h 47"/>
                    <a:gd name="T2" fmla="*/ 129 w 129"/>
                    <a:gd name="T3" fmla="*/ 4 h 47"/>
                    <a:gd name="T4" fmla="*/ 129 w 129"/>
                    <a:gd name="T5" fmla="*/ 12 h 47"/>
                    <a:gd name="T6" fmla="*/ 125 w 129"/>
                    <a:gd name="T7" fmla="*/ 19 h 47"/>
                    <a:gd name="T8" fmla="*/ 120 w 129"/>
                    <a:gd name="T9" fmla="*/ 28 h 47"/>
                    <a:gd name="T10" fmla="*/ 112 w 129"/>
                    <a:gd name="T11" fmla="*/ 35 h 47"/>
                    <a:gd name="T12" fmla="*/ 101 w 129"/>
                    <a:gd name="T13" fmla="*/ 41 h 47"/>
                    <a:gd name="T14" fmla="*/ 85 w 129"/>
                    <a:gd name="T15" fmla="*/ 46 h 47"/>
                    <a:gd name="T16" fmla="*/ 64 w 129"/>
                    <a:gd name="T17" fmla="*/ 47 h 47"/>
                    <a:gd name="T18" fmla="*/ 44 w 129"/>
                    <a:gd name="T19" fmla="*/ 46 h 47"/>
                    <a:gd name="T20" fmla="*/ 28 w 129"/>
                    <a:gd name="T21" fmla="*/ 41 h 47"/>
                    <a:gd name="T22" fmla="*/ 16 w 129"/>
                    <a:gd name="T23" fmla="*/ 35 h 47"/>
                    <a:gd name="T24" fmla="*/ 9 w 129"/>
                    <a:gd name="T25" fmla="*/ 28 h 47"/>
                    <a:gd name="T26" fmla="*/ 4 w 129"/>
                    <a:gd name="T27" fmla="*/ 19 h 47"/>
                    <a:gd name="T28" fmla="*/ 0 w 129"/>
                    <a:gd name="T29" fmla="*/ 12 h 47"/>
                    <a:gd name="T30" fmla="*/ 0 w 129"/>
                    <a:gd name="T31" fmla="*/ 4 h 47"/>
                    <a:gd name="T32" fmla="*/ 1 w 129"/>
                    <a:gd name="T33" fmla="*/ 0 h 47"/>
                    <a:gd name="T34" fmla="*/ 5 w 129"/>
                    <a:gd name="T35" fmla="*/ 2 h 47"/>
                    <a:gd name="T36" fmla="*/ 13 w 129"/>
                    <a:gd name="T37" fmla="*/ 4 h 47"/>
                    <a:gd name="T38" fmla="*/ 21 w 129"/>
                    <a:gd name="T39" fmla="*/ 9 h 47"/>
                    <a:gd name="T40" fmla="*/ 34 w 129"/>
                    <a:gd name="T41" fmla="*/ 14 h 47"/>
                    <a:gd name="T42" fmla="*/ 48 w 129"/>
                    <a:gd name="T43" fmla="*/ 18 h 47"/>
                    <a:gd name="T44" fmla="*/ 64 w 129"/>
                    <a:gd name="T45" fmla="*/ 21 h 47"/>
                    <a:gd name="T46" fmla="*/ 81 w 129"/>
                    <a:gd name="T47" fmla="*/ 18 h 47"/>
                    <a:gd name="T48" fmla="*/ 95 w 129"/>
                    <a:gd name="T49" fmla="*/ 14 h 47"/>
                    <a:gd name="T50" fmla="*/ 107 w 129"/>
                    <a:gd name="T51" fmla="*/ 9 h 47"/>
                    <a:gd name="T52" fmla="*/ 116 w 129"/>
                    <a:gd name="T53" fmla="*/ 4 h 47"/>
                    <a:gd name="T54" fmla="*/ 124 w 129"/>
                    <a:gd name="T55" fmla="*/ 2 h 47"/>
                    <a:gd name="T56" fmla="*/ 128 w 129"/>
                    <a:gd name="T5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29" h="47">
                      <a:moveTo>
                        <a:pt x="128" y="0"/>
                      </a:moveTo>
                      <a:lnTo>
                        <a:pt x="129" y="4"/>
                      </a:lnTo>
                      <a:lnTo>
                        <a:pt x="129" y="12"/>
                      </a:lnTo>
                      <a:lnTo>
                        <a:pt x="125" y="19"/>
                      </a:lnTo>
                      <a:lnTo>
                        <a:pt x="120" y="28"/>
                      </a:lnTo>
                      <a:lnTo>
                        <a:pt x="112" y="35"/>
                      </a:lnTo>
                      <a:lnTo>
                        <a:pt x="101" y="41"/>
                      </a:lnTo>
                      <a:lnTo>
                        <a:pt x="85" y="46"/>
                      </a:lnTo>
                      <a:lnTo>
                        <a:pt x="64" y="47"/>
                      </a:lnTo>
                      <a:lnTo>
                        <a:pt x="44" y="46"/>
                      </a:lnTo>
                      <a:lnTo>
                        <a:pt x="28" y="41"/>
                      </a:lnTo>
                      <a:lnTo>
                        <a:pt x="16" y="35"/>
                      </a:lnTo>
                      <a:lnTo>
                        <a:pt x="9" y="28"/>
                      </a:lnTo>
                      <a:lnTo>
                        <a:pt x="4" y="19"/>
                      </a:lnTo>
                      <a:lnTo>
                        <a:pt x="0" y="12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5" y="2"/>
                      </a:lnTo>
                      <a:lnTo>
                        <a:pt x="13" y="4"/>
                      </a:lnTo>
                      <a:lnTo>
                        <a:pt x="21" y="9"/>
                      </a:lnTo>
                      <a:lnTo>
                        <a:pt x="34" y="14"/>
                      </a:lnTo>
                      <a:lnTo>
                        <a:pt x="48" y="18"/>
                      </a:lnTo>
                      <a:lnTo>
                        <a:pt x="64" y="21"/>
                      </a:lnTo>
                      <a:lnTo>
                        <a:pt x="81" y="18"/>
                      </a:lnTo>
                      <a:lnTo>
                        <a:pt x="95" y="14"/>
                      </a:lnTo>
                      <a:lnTo>
                        <a:pt x="107" y="9"/>
                      </a:lnTo>
                      <a:lnTo>
                        <a:pt x="116" y="4"/>
                      </a:lnTo>
                      <a:lnTo>
                        <a:pt x="124" y="2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FCBC8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Freeform 75">
                  <a:extLst>
                    <a:ext uri="{FF2B5EF4-FFF2-40B4-BE49-F238E27FC236}">
                      <a16:creationId xmlns:a16="http://schemas.microsoft.com/office/drawing/2014/main" id="{7D3E4E47-C363-4087-89B3-09A04729B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" y="1895"/>
                  <a:ext cx="198" cy="32"/>
                </a:xfrm>
                <a:custGeom>
                  <a:avLst/>
                  <a:gdLst>
                    <a:gd name="T0" fmla="*/ 3 w 595"/>
                    <a:gd name="T1" fmla="*/ 0 h 97"/>
                    <a:gd name="T2" fmla="*/ 9 w 595"/>
                    <a:gd name="T3" fmla="*/ 0 h 97"/>
                    <a:gd name="T4" fmla="*/ 20 w 595"/>
                    <a:gd name="T5" fmla="*/ 3 h 97"/>
                    <a:gd name="T6" fmla="*/ 35 w 595"/>
                    <a:gd name="T7" fmla="*/ 8 h 97"/>
                    <a:gd name="T8" fmla="*/ 56 w 595"/>
                    <a:gd name="T9" fmla="*/ 15 h 97"/>
                    <a:gd name="T10" fmla="*/ 78 w 595"/>
                    <a:gd name="T11" fmla="*/ 24 h 97"/>
                    <a:gd name="T12" fmla="*/ 106 w 595"/>
                    <a:gd name="T13" fmla="*/ 31 h 97"/>
                    <a:gd name="T14" fmla="*/ 138 w 595"/>
                    <a:gd name="T15" fmla="*/ 40 h 97"/>
                    <a:gd name="T16" fmla="*/ 172 w 595"/>
                    <a:gd name="T17" fmla="*/ 46 h 97"/>
                    <a:gd name="T18" fmla="*/ 211 w 595"/>
                    <a:gd name="T19" fmla="*/ 53 h 97"/>
                    <a:gd name="T20" fmla="*/ 253 w 595"/>
                    <a:gd name="T21" fmla="*/ 57 h 97"/>
                    <a:gd name="T22" fmla="*/ 297 w 595"/>
                    <a:gd name="T23" fmla="*/ 59 h 97"/>
                    <a:gd name="T24" fmla="*/ 342 w 595"/>
                    <a:gd name="T25" fmla="*/ 57 h 97"/>
                    <a:gd name="T26" fmla="*/ 383 w 595"/>
                    <a:gd name="T27" fmla="*/ 53 h 97"/>
                    <a:gd name="T28" fmla="*/ 423 w 595"/>
                    <a:gd name="T29" fmla="*/ 46 h 97"/>
                    <a:gd name="T30" fmla="*/ 457 w 595"/>
                    <a:gd name="T31" fmla="*/ 40 h 97"/>
                    <a:gd name="T32" fmla="*/ 489 w 595"/>
                    <a:gd name="T33" fmla="*/ 31 h 97"/>
                    <a:gd name="T34" fmla="*/ 516 w 595"/>
                    <a:gd name="T35" fmla="*/ 24 h 97"/>
                    <a:gd name="T36" fmla="*/ 539 w 595"/>
                    <a:gd name="T37" fmla="*/ 15 h 97"/>
                    <a:gd name="T38" fmla="*/ 559 w 595"/>
                    <a:gd name="T39" fmla="*/ 8 h 97"/>
                    <a:gd name="T40" fmla="*/ 575 w 595"/>
                    <a:gd name="T41" fmla="*/ 3 h 97"/>
                    <a:gd name="T42" fmla="*/ 586 w 595"/>
                    <a:gd name="T43" fmla="*/ 0 h 97"/>
                    <a:gd name="T44" fmla="*/ 592 w 595"/>
                    <a:gd name="T45" fmla="*/ 0 h 97"/>
                    <a:gd name="T46" fmla="*/ 595 w 595"/>
                    <a:gd name="T47" fmla="*/ 2 h 97"/>
                    <a:gd name="T48" fmla="*/ 594 w 595"/>
                    <a:gd name="T49" fmla="*/ 7 h 97"/>
                    <a:gd name="T50" fmla="*/ 591 w 595"/>
                    <a:gd name="T51" fmla="*/ 15 h 97"/>
                    <a:gd name="T52" fmla="*/ 585 w 595"/>
                    <a:gd name="T53" fmla="*/ 22 h 97"/>
                    <a:gd name="T54" fmla="*/ 576 w 595"/>
                    <a:gd name="T55" fmla="*/ 31 h 97"/>
                    <a:gd name="T56" fmla="*/ 563 w 595"/>
                    <a:gd name="T57" fmla="*/ 41 h 97"/>
                    <a:gd name="T58" fmla="*/ 547 w 595"/>
                    <a:gd name="T59" fmla="*/ 51 h 97"/>
                    <a:gd name="T60" fmla="*/ 526 w 595"/>
                    <a:gd name="T61" fmla="*/ 62 h 97"/>
                    <a:gd name="T62" fmla="*/ 502 w 595"/>
                    <a:gd name="T63" fmla="*/ 70 h 97"/>
                    <a:gd name="T64" fmla="*/ 472 w 595"/>
                    <a:gd name="T65" fmla="*/ 79 h 97"/>
                    <a:gd name="T66" fmla="*/ 438 w 595"/>
                    <a:gd name="T67" fmla="*/ 86 h 97"/>
                    <a:gd name="T68" fmla="*/ 397 w 595"/>
                    <a:gd name="T69" fmla="*/ 92 h 97"/>
                    <a:gd name="T70" fmla="*/ 351 w 595"/>
                    <a:gd name="T71" fmla="*/ 96 h 97"/>
                    <a:gd name="T72" fmla="*/ 297 w 595"/>
                    <a:gd name="T73" fmla="*/ 97 h 97"/>
                    <a:gd name="T74" fmla="*/ 244 w 595"/>
                    <a:gd name="T75" fmla="*/ 96 h 97"/>
                    <a:gd name="T76" fmla="*/ 197 w 595"/>
                    <a:gd name="T77" fmla="*/ 92 h 97"/>
                    <a:gd name="T78" fmla="*/ 157 w 595"/>
                    <a:gd name="T79" fmla="*/ 86 h 97"/>
                    <a:gd name="T80" fmla="*/ 123 w 595"/>
                    <a:gd name="T81" fmla="*/ 79 h 97"/>
                    <a:gd name="T82" fmla="*/ 92 w 595"/>
                    <a:gd name="T83" fmla="*/ 70 h 97"/>
                    <a:gd name="T84" fmla="*/ 68 w 595"/>
                    <a:gd name="T85" fmla="*/ 62 h 97"/>
                    <a:gd name="T86" fmla="*/ 48 w 595"/>
                    <a:gd name="T87" fmla="*/ 51 h 97"/>
                    <a:gd name="T88" fmla="*/ 32 w 595"/>
                    <a:gd name="T89" fmla="*/ 41 h 97"/>
                    <a:gd name="T90" fmla="*/ 19 w 595"/>
                    <a:gd name="T91" fmla="*/ 31 h 97"/>
                    <a:gd name="T92" fmla="*/ 10 w 595"/>
                    <a:gd name="T93" fmla="*/ 22 h 97"/>
                    <a:gd name="T94" fmla="*/ 4 w 595"/>
                    <a:gd name="T95" fmla="*/ 15 h 97"/>
                    <a:gd name="T96" fmla="*/ 1 w 595"/>
                    <a:gd name="T97" fmla="*/ 7 h 97"/>
                    <a:gd name="T98" fmla="*/ 0 w 595"/>
                    <a:gd name="T99" fmla="*/ 2 h 97"/>
                    <a:gd name="T100" fmla="*/ 3 w 595"/>
                    <a:gd name="T101" fmla="*/ 0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95" h="97">
                      <a:moveTo>
                        <a:pt x="3" y="0"/>
                      </a:moveTo>
                      <a:lnTo>
                        <a:pt x="9" y="0"/>
                      </a:lnTo>
                      <a:lnTo>
                        <a:pt x="20" y="3"/>
                      </a:lnTo>
                      <a:lnTo>
                        <a:pt x="35" y="8"/>
                      </a:lnTo>
                      <a:lnTo>
                        <a:pt x="56" y="15"/>
                      </a:lnTo>
                      <a:lnTo>
                        <a:pt x="78" y="24"/>
                      </a:lnTo>
                      <a:lnTo>
                        <a:pt x="106" y="31"/>
                      </a:lnTo>
                      <a:lnTo>
                        <a:pt x="138" y="40"/>
                      </a:lnTo>
                      <a:lnTo>
                        <a:pt x="172" y="46"/>
                      </a:lnTo>
                      <a:lnTo>
                        <a:pt x="211" y="53"/>
                      </a:lnTo>
                      <a:lnTo>
                        <a:pt x="253" y="57"/>
                      </a:lnTo>
                      <a:lnTo>
                        <a:pt x="297" y="59"/>
                      </a:lnTo>
                      <a:lnTo>
                        <a:pt x="342" y="57"/>
                      </a:lnTo>
                      <a:lnTo>
                        <a:pt x="383" y="53"/>
                      </a:lnTo>
                      <a:lnTo>
                        <a:pt x="423" y="46"/>
                      </a:lnTo>
                      <a:lnTo>
                        <a:pt x="457" y="40"/>
                      </a:lnTo>
                      <a:lnTo>
                        <a:pt x="489" y="31"/>
                      </a:lnTo>
                      <a:lnTo>
                        <a:pt x="516" y="24"/>
                      </a:lnTo>
                      <a:lnTo>
                        <a:pt x="539" y="15"/>
                      </a:lnTo>
                      <a:lnTo>
                        <a:pt x="559" y="8"/>
                      </a:lnTo>
                      <a:lnTo>
                        <a:pt x="575" y="3"/>
                      </a:lnTo>
                      <a:lnTo>
                        <a:pt x="586" y="0"/>
                      </a:lnTo>
                      <a:lnTo>
                        <a:pt x="592" y="0"/>
                      </a:lnTo>
                      <a:lnTo>
                        <a:pt x="595" y="2"/>
                      </a:lnTo>
                      <a:lnTo>
                        <a:pt x="594" y="7"/>
                      </a:lnTo>
                      <a:lnTo>
                        <a:pt x="591" y="15"/>
                      </a:lnTo>
                      <a:lnTo>
                        <a:pt x="585" y="22"/>
                      </a:lnTo>
                      <a:lnTo>
                        <a:pt x="576" y="31"/>
                      </a:lnTo>
                      <a:lnTo>
                        <a:pt x="563" y="41"/>
                      </a:lnTo>
                      <a:lnTo>
                        <a:pt x="547" y="51"/>
                      </a:lnTo>
                      <a:lnTo>
                        <a:pt x="526" y="62"/>
                      </a:lnTo>
                      <a:lnTo>
                        <a:pt x="502" y="70"/>
                      </a:lnTo>
                      <a:lnTo>
                        <a:pt x="472" y="79"/>
                      </a:lnTo>
                      <a:lnTo>
                        <a:pt x="438" y="86"/>
                      </a:lnTo>
                      <a:lnTo>
                        <a:pt x="397" y="92"/>
                      </a:lnTo>
                      <a:lnTo>
                        <a:pt x="351" y="96"/>
                      </a:lnTo>
                      <a:lnTo>
                        <a:pt x="297" y="97"/>
                      </a:lnTo>
                      <a:lnTo>
                        <a:pt x="244" y="96"/>
                      </a:lnTo>
                      <a:lnTo>
                        <a:pt x="197" y="92"/>
                      </a:lnTo>
                      <a:lnTo>
                        <a:pt x="157" y="86"/>
                      </a:lnTo>
                      <a:lnTo>
                        <a:pt x="123" y="79"/>
                      </a:lnTo>
                      <a:lnTo>
                        <a:pt x="92" y="70"/>
                      </a:lnTo>
                      <a:lnTo>
                        <a:pt x="68" y="62"/>
                      </a:lnTo>
                      <a:lnTo>
                        <a:pt x="48" y="51"/>
                      </a:lnTo>
                      <a:lnTo>
                        <a:pt x="32" y="41"/>
                      </a:lnTo>
                      <a:lnTo>
                        <a:pt x="19" y="31"/>
                      </a:lnTo>
                      <a:lnTo>
                        <a:pt x="10" y="22"/>
                      </a:lnTo>
                      <a:lnTo>
                        <a:pt x="4" y="15"/>
                      </a:lnTo>
                      <a:lnTo>
                        <a:pt x="1" y="7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7945E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Freeform 76">
                  <a:extLst>
                    <a:ext uri="{FF2B5EF4-FFF2-40B4-BE49-F238E27FC236}">
                      <a16:creationId xmlns:a16="http://schemas.microsoft.com/office/drawing/2014/main" id="{8217A2BE-32C1-4064-BEF3-6B821CD17F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4" y="2105"/>
                  <a:ext cx="458" cy="237"/>
                </a:xfrm>
                <a:custGeom>
                  <a:avLst/>
                  <a:gdLst>
                    <a:gd name="T0" fmla="*/ 1372 w 1372"/>
                    <a:gd name="T1" fmla="*/ 0 h 711"/>
                    <a:gd name="T2" fmla="*/ 1372 w 1372"/>
                    <a:gd name="T3" fmla="*/ 711 h 711"/>
                    <a:gd name="T4" fmla="*/ 0 w 1372"/>
                    <a:gd name="T5" fmla="*/ 711 h 711"/>
                    <a:gd name="T6" fmla="*/ 4 w 1372"/>
                    <a:gd name="T7" fmla="*/ 673 h 711"/>
                    <a:gd name="T8" fmla="*/ 17 w 1372"/>
                    <a:gd name="T9" fmla="*/ 634 h 711"/>
                    <a:gd name="T10" fmla="*/ 36 w 1372"/>
                    <a:gd name="T11" fmla="*/ 593 h 711"/>
                    <a:gd name="T12" fmla="*/ 62 w 1372"/>
                    <a:gd name="T13" fmla="*/ 552 h 711"/>
                    <a:gd name="T14" fmla="*/ 95 w 1372"/>
                    <a:gd name="T15" fmla="*/ 510 h 711"/>
                    <a:gd name="T16" fmla="*/ 135 w 1372"/>
                    <a:gd name="T17" fmla="*/ 468 h 711"/>
                    <a:gd name="T18" fmla="*/ 179 w 1372"/>
                    <a:gd name="T19" fmla="*/ 426 h 711"/>
                    <a:gd name="T20" fmla="*/ 230 w 1372"/>
                    <a:gd name="T21" fmla="*/ 384 h 711"/>
                    <a:gd name="T22" fmla="*/ 285 w 1372"/>
                    <a:gd name="T23" fmla="*/ 344 h 711"/>
                    <a:gd name="T24" fmla="*/ 345 w 1372"/>
                    <a:gd name="T25" fmla="*/ 305 h 711"/>
                    <a:gd name="T26" fmla="*/ 409 w 1372"/>
                    <a:gd name="T27" fmla="*/ 267 h 711"/>
                    <a:gd name="T28" fmla="*/ 478 w 1372"/>
                    <a:gd name="T29" fmla="*/ 229 h 711"/>
                    <a:gd name="T30" fmla="*/ 550 w 1372"/>
                    <a:gd name="T31" fmla="*/ 193 h 711"/>
                    <a:gd name="T32" fmla="*/ 624 w 1372"/>
                    <a:gd name="T33" fmla="*/ 160 h 711"/>
                    <a:gd name="T34" fmla="*/ 702 w 1372"/>
                    <a:gd name="T35" fmla="*/ 130 h 711"/>
                    <a:gd name="T36" fmla="*/ 781 w 1372"/>
                    <a:gd name="T37" fmla="*/ 102 h 711"/>
                    <a:gd name="T38" fmla="*/ 864 w 1372"/>
                    <a:gd name="T39" fmla="*/ 77 h 711"/>
                    <a:gd name="T40" fmla="*/ 947 w 1372"/>
                    <a:gd name="T41" fmla="*/ 54 h 711"/>
                    <a:gd name="T42" fmla="*/ 1031 w 1372"/>
                    <a:gd name="T43" fmla="*/ 35 h 711"/>
                    <a:gd name="T44" fmla="*/ 1117 w 1372"/>
                    <a:gd name="T45" fmla="*/ 20 h 711"/>
                    <a:gd name="T46" fmla="*/ 1202 w 1372"/>
                    <a:gd name="T47" fmla="*/ 9 h 711"/>
                    <a:gd name="T48" fmla="*/ 1288 w 1372"/>
                    <a:gd name="T49" fmla="*/ 2 h 711"/>
                    <a:gd name="T50" fmla="*/ 1372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1372" y="0"/>
                      </a:move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4" y="673"/>
                      </a:lnTo>
                      <a:lnTo>
                        <a:pt x="17" y="634"/>
                      </a:lnTo>
                      <a:lnTo>
                        <a:pt x="36" y="593"/>
                      </a:lnTo>
                      <a:lnTo>
                        <a:pt x="62" y="552"/>
                      </a:lnTo>
                      <a:lnTo>
                        <a:pt x="95" y="510"/>
                      </a:lnTo>
                      <a:lnTo>
                        <a:pt x="135" y="468"/>
                      </a:lnTo>
                      <a:lnTo>
                        <a:pt x="179" y="426"/>
                      </a:lnTo>
                      <a:lnTo>
                        <a:pt x="230" y="384"/>
                      </a:lnTo>
                      <a:lnTo>
                        <a:pt x="285" y="344"/>
                      </a:lnTo>
                      <a:lnTo>
                        <a:pt x="345" y="305"/>
                      </a:lnTo>
                      <a:lnTo>
                        <a:pt x="409" y="267"/>
                      </a:lnTo>
                      <a:lnTo>
                        <a:pt x="478" y="229"/>
                      </a:lnTo>
                      <a:lnTo>
                        <a:pt x="550" y="193"/>
                      </a:lnTo>
                      <a:lnTo>
                        <a:pt x="624" y="160"/>
                      </a:lnTo>
                      <a:lnTo>
                        <a:pt x="702" y="130"/>
                      </a:lnTo>
                      <a:lnTo>
                        <a:pt x="781" y="102"/>
                      </a:lnTo>
                      <a:lnTo>
                        <a:pt x="864" y="77"/>
                      </a:lnTo>
                      <a:lnTo>
                        <a:pt x="947" y="54"/>
                      </a:lnTo>
                      <a:lnTo>
                        <a:pt x="1031" y="35"/>
                      </a:lnTo>
                      <a:lnTo>
                        <a:pt x="1117" y="20"/>
                      </a:lnTo>
                      <a:lnTo>
                        <a:pt x="1202" y="9"/>
                      </a:lnTo>
                      <a:lnTo>
                        <a:pt x="1288" y="2"/>
                      </a:lnTo>
                      <a:lnTo>
                        <a:pt x="1372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77">
                  <a:extLst>
                    <a:ext uri="{FF2B5EF4-FFF2-40B4-BE49-F238E27FC236}">
                      <a16:creationId xmlns:a16="http://schemas.microsoft.com/office/drawing/2014/main" id="{CBFF4C35-F849-4A2D-B8B0-AEA5A18DFB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" y="2105"/>
                  <a:ext cx="457" cy="237"/>
                </a:xfrm>
                <a:custGeom>
                  <a:avLst/>
                  <a:gdLst>
                    <a:gd name="T0" fmla="*/ 0 w 1372"/>
                    <a:gd name="T1" fmla="*/ 0 h 711"/>
                    <a:gd name="T2" fmla="*/ 85 w 1372"/>
                    <a:gd name="T3" fmla="*/ 2 h 711"/>
                    <a:gd name="T4" fmla="*/ 171 w 1372"/>
                    <a:gd name="T5" fmla="*/ 9 h 711"/>
                    <a:gd name="T6" fmla="*/ 256 w 1372"/>
                    <a:gd name="T7" fmla="*/ 20 h 711"/>
                    <a:gd name="T8" fmla="*/ 342 w 1372"/>
                    <a:gd name="T9" fmla="*/ 35 h 711"/>
                    <a:gd name="T10" fmla="*/ 426 w 1372"/>
                    <a:gd name="T11" fmla="*/ 54 h 711"/>
                    <a:gd name="T12" fmla="*/ 509 w 1372"/>
                    <a:gd name="T13" fmla="*/ 77 h 711"/>
                    <a:gd name="T14" fmla="*/ 591 w 1372"/>
                    <a:gd name="T15" fmla="*/ 102 h 711"/>
                    <a:gd name="T16" fmla="*/ 671 w 1372"/>
                    <a:gd name="T17" fmla="*/ 130 h 711"/>
                    <a:gd name="T18" fmla="*/ 748 w 1372"/>
                    <a:gd name="T19" fmla="*/ 160 h 711"/>
                    <a:gd name="T20" fmla="*/ 823 w 1372"/>
                    <a:gd name="T21" fmla="*/ 193 h 711"/>
                    <a:gd name="T22" fmla="*/ 895 w 1372"/>
                    <a:gd name="T23" fmla="*/ 229 h 711"/>
                    <a:gd name="T24" fmla="*/ 964 w 1372"/>
                    <a:gd name="T25" fmla="*/ 267 h 711"/>
                    <a:gd name="T26" fmla="*/ 1028 w 1372"/>
                    <a:gd name="T27" fmla="*/ 305 h 711"/>
                    <a:gd name="T28" fmla="*/ 1088 w 1372"/>
                    <a:gd name="T29" fmla="*/ 344 h 711"/>
                    <a:gd name="T30" fmla="*/ 1143 w 1372"/>
                    <a:gd name="T31" fmla="*/ 384 h 711"/>
                    <a:gd name="T32" fmla="*/ 1194 w 1372"/>
                    <a:gd name="T33" fmla="*/ 426 h 711"/>
                    <a:gd name="T34" fmla="*/ 1238 w 1372"/>
                    <a:gd name="T35" fmla="*/ 468 h 711"/>
                    <a:gd name="T36" fmla="*/ 1277 w 1372"/>
                    <a:gd name="T37" fmla="*/ 510 h 711"/>
                    <a:gd name="T38" fmla="*/ 1310 w 1372"/>
                    <a:gd name="T39" fmla="*/ 552 h 711"/>
                    <a:gd name="T40" fmla="*/ 1337 w 1372"/>
                    <a:gd name="T41" fmla="*/ 593 h 711"/>
                    <a:gd name="T42" fmla="*/ 1356 w 1372"/>
                    <a:gd name="T43" fmla="*/ 634 h 711"/>
                    <a:gd name="T44" fmla="*/ 1367 w 1372"/>
                    <a:gd name="T45" fmla="*/ 673 h 711"/>
                    <a:gd name="T46" fmla="*/ 1372 w 1372"/>
                    <a:gd name="T47" fmla="*/ 711 h 711"/>
                    <a:gd name="T48" fmla="*/ 0 w 1372"/>
                    <a:gd name="T49" fmla="*/ 711 h 711"/>
                    <a:gd name="T50" fmla="*/ 0 w 1372"/>
                    <a:gd name="T51" fmla="*/ 0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72" h="711">
                      <a:moveTo>
                        <a:pt x="0" y="0"/>
                      </a:moveTo>
                      <a:lnTo>
                        <a:pt x="85" y="2"/>
                      </a:lnTo>
                      <a:lnTo>
                        <a:pt x="171" y="9"/>
                      </a:lnTo>
                      <a:lnTo>
                        <a:pt x="256" y="20"/>
                      </a:lnTo>
                      <a:lnTo>
                        <a:pt x="342" y="35"/>
                      </a:lnTo>
                      <a:lnTo>
                        <a:pt x="426" y="54"/>
                      </a:lnTo>
                      <a:lnTo>
                        <a:pt x="509" y="77"/>
                      </a:lnTo>
                      <a:lnTo>
                        <a:pt x="591" y="102"/>
                      </a:lnTo>
                      <a:lnTo>
                        <a:pt x="671" y="130"/>
                      </a:lnTo>
                      <a:lnTo>
                        <a:pt x="748" y="160"/>
                      </a:lnTo>
                      <a:lnTo>
                        <a:pt x="823" y="193"/>
                      </a:lnTo>
                      <a:lnTo>
                        <a:pt x="895" y="229"/>
                      </a:lnTo>
                      <a:lnTo>
                        <a:pt x="964" y="267"/>
                      </a:lnTo>
                      <a:lnTo>
                        <a:pt x="1028" y="305"/>
                      </a:lnTo>
                      <a:lnTo>
                        <a:pt x="1088" y="344"/>
                      </a:lnTo>
                      <a:lnTo>
                        <a:pt x="1143" y="384"/>
                      </a:lnTo>
                      <a:lnTo>
                        <a:pt x="1194" y="426"/>
                      </a:lnTo>
                      <a:lnTo>
                        <a:pt x="1238" y="468"/>
                      </a:lnTo>
                      <a:lnTo>
                        <a:pt x="1277" y="510"/>
                      </a:lnTo>
                      <a:lnTo>
                        <a:pt x="1310" y="552"/>
                      </a:lnTo>
                      <a:lnTo>
                        <a:pt x="1337" y="593"/>
                      </a:lnTo>
                      <a:lnTo>
                        <a:pt x="1356" y="634"/>
                      </a:lnTo>
                      <a:lnTo>
                        <a:pt x="1367" y="673"/>
                      </a:lnTo>
                      <a:lnTo>
                        <a:pt x="1372" y="711"/>
                      </a:lnTo>
                      <a:lnTo>
                        <a:pt x="0" y="7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B39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78">
                  <a:extLst>
                    <a:ext uri="{FF2B5EF4-FFF2-40B4-BE49-F238E27FC236}">
                      <a16:creationId xmlns:a16="http://schemas.microsoft.com/office/drawing/2014/main" id="{CB1638A7-6EDB-4D24-93C9-C6DF13D9A7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" y="958"/>
                  <a:ext cx="1078" cy="947"/>
                </a:xfrm>
                <a:custGeom>
                  <a:avLst/>
                  <a:gdLst>
                    <a:gd name="T0" fmla="*/ 1953 w 3235"/>
                    <a:gd name="T1" fmla="*/ 64 h 2839"/>
                    <a:gd name="T2" fmla="*/ 2411 w 3235"/>
                    <a:gd name="T3" fmla="*/ 263 h 2839"/>
                    <a:gd name="T4" fmla="*/ 2748 w 3235"/>
                    <a:gd name="T5" fmla="*/ 522 h 2839"/>
                    <a:gd name="T6" fmla="*/ 2921 w 3235"/>
                    <a:gd name="T7" fmla="*/ 792 h 2839"/>
                    <a:gd name="T8" fmla="*/ 3107 w 3235"/>
                    <a:gd name="T9" fmla="*/ 1167 h 2839"/>
                    <a:gd name="T10" fmla="*/ 3229 w 3235"/>
                    <a:gd name="T11" fmla="*/ 1397 h 2839"/>
                    <a:gd name="T12" fmla="*/ 3153 w 3235"/>
                    <a:gd name="T13" fmla="*/ 1439 h 2839"/>
                    <a:gd name="T14" fmla="*/ 3024 w 3235"/>
                    <a:gd name="T15" fmla="*/ 1313 h 2839"/>
                    <a:gd name="T16" fmla="*/ 3012 w 3235"/>
                    <a:gd name="T17" fmla="*/ 1302 h 2839"/>
                    <a:gd name="T18" fmla="*/ 3068 w 3235"/>
                    <a:gd name="T19" fmla="*/ 1587 h 2839"/>
                    <a:gd name="T20" fmla="*/ 3065 w 3235"/>
                    <a:gd name="T21" fmla="*/ 2109 h 2839"/>
                    <a:gd name="T22" fmla="*/ 2927 w 3235"/>
                    <a:gd name="T23" fmla="*/ 2475 h 2839"/>
                    <a:gd name="T24" fmla="*/ 2711 w 3235"/>
                    <a:gd name="T25" fmla="*/ 2718 h 2839"/>
                    <a:gd name="T26" fmla="*/ 2557 w 3235"/>
                    <a:gd name="T27" fmla="*/ 2807 h 2839"/>
                    <a:gd name="T28" fmla="*/ 2607 w 3235"/>
                    <a:gd name="T29" fmla="*/ 2643 h 2839"/>
                    <a:gd name="T30" fmla="*/ 2633 w 3235"/>
                    <a:gd name="T31" fmla="*/ 2288 h 2839"/>
                    <a:gd name="T32" fmla="*/ 2598 w 3235"/>
                    <a:gd name="T33" fmla="*/ 2033 h 2839"/>
                    <a:gd name="T34" fmla="*/ 2565 w 3235"/>
                    <a:gd name="T35" fmla="*/ 2049 h 2839"/>
                    <a:gd name="T36" fmla="*/ 2502 w 3235"/>
                    <a:gd name="T37" fmla="*/ 2068 h 2839"/>
                    <a:gd name="T38" fmla="*/ 2441 w 3235"/>
                    <a:gd name="T39" fmla="*/ 1743 h 2839"/>
                    <a:gd name="T40" fmla="*/ 2300 w 3235"/>
                    <a:gd name="T41" fmla="*/ 1514 h 2839"/>
                    <a:gd name="T42" fmla="*/ 2219 w 3235"/>
                    <a:gd name="T43" fmla="*/ 1450 h 2839"/>
                    <a:gd name="T44" fmla="*/ 2246 w 3235"/>
                    <a:gd name="T45" fmla="*/ 1514 h 2839"/>
                    <a:gd name="T46" fmla="*/ 2203 w 3235"/>
                    <a:gd name="T47" fmla="*/ 1585 h 2839"/>
                    <a:gd name="T48" fmla="*/ 1798 w 3235"/>
                    <a:gd name="T49" fmla="*/ 1515 h 2839"/>
                    <a:gd name="T50" fmla="*/ 1550 w 3235"/>
                    <a:gd name="T51" fmla="*/ 1414 h 2839"/>
                    <a:gd name="T52" fmla="*/ 1539 w 3235"/>
                    <a:gd name="T53" fmla="*/ 1431 h 2839"/>
                    <a:gd name="T54" fmla="*/ 1564 w 3235"/>
                    <a:gd name="T55" fmla="*/ 1553 h 2839"/>
                    <a:gd name="T56" fmla="*/ 1368 w 3235"/>
                    <a:gd name="T57" fmla="*/ 1572 h 2839"/>
                    <a:gd name="T58" fmla="*/ 1056 w 3235"/>
                    <a:gd name="T59" fmla="*/ 1477 h 2839"/>
                    <a:gd name="T60" fmla="*/ 900 w 3235"/>
                    <a:gd name="T61" fmla="*/ 1401 h 2839"/>
                    <a:gd name="T62" fmla="*/ 852 w 3235"/>
                    <a:gd name="T63" fmla="*/ 1504 h 2839"/>
                    <a:gd name="T64" fmla="*/ 763 w 3235"/>
                    <a:gd name="T65" fmla="*/ 1801 h 2839"/>
                    <a:gd name="T66" fmla="*/ 733 w 3235"/>
                    <a:gd name="T67" fmla="*/ 2039 h 2839"/>
                    <a:gd name="T68" fmla="*/ 663 w 3235"/>
                    <a:gd name="T69" fmla="*/ 1983 h 2839"/>
                    <a:gd name="T70" fmla="*/ 638 w 3235"/>
                    <a:gd name="T71" fmla="*/ 1949 h 2839"/>
                    <a:gd name="T72" fmla="*/ 613 w 3235"/>
                    <a:gd name="T73" fmla="*/ 2225 h 2839"/>
                    <a:gd name="T74" fmla="*/ 647 w 3235"/>
                    <a:gd name="T75" fmla="*/ 2612 h 2839"/>
                    <a:gd name="T76" fmla="*/ 734 w 3235"/>
                    <a:gd name="T77" fmla="*/ 2836 h 2839"/>
                    <a:gd name="T78" fmla="*/ 611 w 3235"/>
                    <a:gd name="T79" fmla="*/ 2779 h 2839"/>
                    <a:gd name="T80" fmla="*/ 400 w 3235"/>
                    <a:gd name="T81" fmla="*/ 2574 h 2839"/>
                    <a:gd name="T82" fmla="*/ 233 w 3235"/>
                    <a:gd name="T83" fmla="*/ 2258 h 2839"/>
                    <a:gd name="T84" fmla="*/ 163 w 3235"/>
                    <a:gd name="T85" fmla="*/ 1654 h 2839"/>
                    <a:gd name="T86" fmla="*/ 189 w 3235"/>
                    <a:gd name="T87" fmla="*/ 1170 h 2839"/>
                    <a:gd name="T88" fmla="*/ 195 w 3235"/>
                    <a:gd name="T89" fmla="*/ 914 h 2839"/>
                    <a:gd name="T90" fmla="*/ 80 w 3235"/>
                    <a:gd name="T91" fmla="*/ 875 h 2839"/>
                    <a:gd name="T92" fmla="*/ 0 w 3235"/>
                    <a:gd name="T93" fmla="*/ 866 h 2839"/>
                    <a:gd name="T94" fmla="*/ 125 w 3235"/>
                    <a:gd name="T95" fmla="*/ 734 h 2839"/>
                    <a:gd name="T96" fmla="*/ 285 w 3235"/>
                    <a:gd name="T97" fmla="*/ 580 h 2839"/>
                    <a:gd name="T98" fmla="*/ 334 w 3235"/>
                    <a:gd name="T99" fmla="*/ 393 h 2839"/>
                    <a:gd name="T100" fmla="*/ 386 w 3235"/>
                    <a:gd name="T101" fmla="*/ 313 h 2839"/>
                    <a:gd name="T102" fmla="*/ 429 w 3235"/>
                    <a:gd name="T103" fmla="*/ 481 h 2839"/>
                    <a:gd name="T104" fmla="*/ 397 w 3235"/>
                    <a:gd name="T105" fmla="*/ 604 h 2839"/>
                    <a:gd name="T106" fmla="*/ 890 w 3235"/>
                    <a:gd name="T107" fmla="*/ 156 h 2839"/>
                    <a:gd name="T108" fmla="*/ 1426 w 3235"/>
                    <a:gd name="T109" fmla="*/ 3 h 28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235" h="2839">
                      <a:moveTo>
                        <a:pt x="1504" y="0"/>
                      </a:moveTo>
                      <a:lnTo>
                        <a:pt x="1581" y="2"/>
                      </a:lnTo>
                      <a:lnTo>
                        <a:pt x="1657" y="7"/>
                      </a:lnTo>
                      <a:lnTo>
                        <a:pt x="1733" y="17"/>
                      </a:lnTo>
                      <a:lnTo>
                        <a:pt x="1807" y="29"/>
                      </a:lnTo>
                      <a:lnTo>
                        <a:pt x="1881" y="45"/>
                      </a:lnTo>
                      <a:lnTo>
                        <a:pt x="1953" y="64"/>
                      </a:lnTo>
                      <a:lnTo>
                        <a:pt x="2024" y="86"/>
                      </a:lnTo>
                      <a:lnTo>
                        <a:pt x="2093" y="110"/>
                      </a:lnTo>
                      <a:lnTo>
                        <a:pt x="2160" y="137"/>
                      </a:lnTo>
                      <a:lnTo>
                        <a:pt x="2226" y="166"/>
                      </a:lnTo>
                      <a:lnTo>
                        <a:pt x="2291" y="196"/>
                      </a:lnTo>
                      <a:lnTo>
                        <a:pt x="2353" y="229"/>
                      </a:lnTo>
                      <a:lnTo>
                        <a:pt x="2411" y="263"/>
                      </a:lnTo>
                      <a:lnTo>
                        <a:pt x="2468" y="298"/>
                      </a:lnTo>
                      <a:lnTo>
                        <a:pt x="2522" y="334"/>
                      </a:lnTo>
                      <a:lnTo>
                        <a:pt x="2574" y="371"/>
                      </a:lnTo>
                      <a:lnTo>
                        <a:pt x="2622" y="408"/>
                      </a:lnTo>
                      <a:lnTo>
                        <a:pt x="2668" y="446"/>
                      </a:lnTo>
                      <a:lnTo>
                        <a:pt x="2710" y="484"/>
                      </a:lnTo>
                      <a:lnTo>
                        <a:pt x="2748" y="522"/>
                      </a:lnTo>
                      <a:lnTo>
                        <a:pt x="2782" y="558"/>
                      </a:lnTo>
                      <a:lnTo>
                        <a:pt x="2813" y="595"/>
                      </a:lnTo>
                      <a:lnTo>
                        <a:pt x="2840" y="630"/>
                      </a:lnTo>
                      <a:lnTo>
                        <a:pt x="2863" y="665"/>
                      </a:lnTo>
                      <a:lnTo>
                        <a:pt x="2882" y="699"/>
                      </a:lnTo>
                      <a:lnTo>
                        <a:pt x="2896" y="730"/>
                      </a:lnTo>
                      <a:lnTo>
                        <a:pt x="2921" y="792"/>
                      </a:lnTo>
                      <a:lnTo>
                        <a:pt x="2946" y="853"/>
                      </a:lnTo>
                      <a:lnTo>
                        <a:pt x="2973" y="911"/>
                      </a:lnTo>
                      <a:lnTo>
                        <a:pt x="3001" y="967"/>
                      </a:lnTo>
                      <a:lnTo>
                        <a:pt x="3027" y="1021"/>
                      </a:lnTo>
                      <a:lnTo>
                        <a:pt x="3055" y="1072"/>
                      </a:lnTo>
                      <a:lnTo>
                        <a:pt x="3082" y="1120"/>
                      </a:lnTo>
                      <a:lnTo>
                        <a:pt x="3107" y="1167"/>
                      </a:lnTo>
                      <a:lnTo>
                        <a:pt x="3131" y="1209"/>
                      </a:lnTo>
                      <a:lnTo>
                        <a:pt x="3154" y="1249"/>
                      </a:lnTo>
                      <a:lnTo>
                        <a:pt x="3174" y="1285"/>
                      </a:lnTo>
                      <a:lnTo>
                        <a:pt x="3193" y="1319"/>
                      </a:lnTo>
                      <a:lnTo>
                        <a:pt x="3208" y="1348"/>
                      </a:lnTo>
                      <a:lnTo>
                        <a:pt x="3220" y="1375"/>
                      </a:lnTo>
                      <a:lnTo>
                        <a:pt x="3229" y="1397"/>
                      </a:lnTo>
                      <a:lnTo>
                        <a:pt x="3234" y="1415"/>
                      </a:lnTo>
                      <a:lnTo>
                        <a:pt x="3235" y="1430"/>
                      </a:lnTo>
                      <a:lnTo>
                        <a:pt x="3231" y="1442"/>
                      </a:lnTo>
                      <a:lnTo>
                        <a:pt x="3222" y="1448"/>
                      </a:lnTo>
                      <a:lnTo>
                        <a:pt x="3208" y="1450"/>
                      </a:lnTo>
                      <a:lnTo>
                        <a:pt x="3181" y="1447"/>
                      </a:lnTo>
                      <a:lnTo>
                        <a:pt x="3153" y="1439"/>
                      </a:lnTo>
                      <a:lnTo>
                        <a:pt x="3129" y="1426"/>
                      </a:lnTo>
                      <a:lnTo>
                        <a:pt x="3106" y="1410"/>
                      </a:lnTo>
                      <a:lnTo>
                        <a:pt x="3084" y="1391"/>
                      </a:lnTo>
                      <a:lnTo>
                        <a:pt x="3067" y="1371"/>
                      </a:lnTo>
                      <a:lnTo>
                        <a:pt x="3050" y="1351"/>
                      </a:lnTo>
                      <a:lnTo>
                        <a:pt x="3036" y="1330"/>
                      </a:lnTo>
                      <a:lnTo>
                        <a:pt x="3024" y="1313"/>
                      </a:lnTo>
                      <a:lnTo>
                        <a:pt x="3015" y="1296"/>
                      </a:lnTo>
                      <a:lnTo>
                        <a:pt x="3008" y="1283"/>
                      </a:lnTo>
                      <a:lnTo>
                        <a:pt x="3005" y="1275"/>
                      </a:lnTo>
                      <a:lnTo>
                        <a:pt x="3003" y="1272"/>
                      </a:lnTo>
                      <a:lnTo>
                        <a:pt x="3005" y="1276"/>
                      </a:lnTo>
                      <a:lnTo>
                        <a:pt x="3007" y="1286"/>
                      </a:lnTo>
                      <a:lnTo>
                        <a:pt x="3012" y="1302"/>
                      </a:lnTo>
                      <a:lnTo>
                        <a:pt x="3019" y="1326"/>
                      </a:lnTo>
                      <a:lnTo>
                        <a:pt x="3026" y="1356"/>
                      </a:lnTo>
                      <a:lnTo>
                        <a:pt x="3035" y="1391"/>
                      </a:lnTo>
                      <a:lnTo>
                        <a:pt x="3044" y="1431"/>
                      </a:lnTo>
                      <a:lnTo>
                        <a:pt x="3053" y="1478"/>
                      </a:lnTo>
                      <a:lnTo>
                        <a:pt x="3060" y="1530"/>
                      </a:lnTo>
                      <a:lnTo>
                        <a:pt x="3068" y="1587"/>
                      </a:lnTo>
                      <a:lnTo>
                        <a:pt x="3074" y="1649"/>
                      </a:lnTo>
                      <a:lnTo>
                        <a:pt x="3078" y="1715"/>
                      </a:lnTo>
                      <a:lnTo>
                        <a:pt x="3081" y="1786"/>
                      </a:lnTo>
                      <a:lnTo>
                        <a:pt x="3082" y="1860"/>
                      </a:lnTo>
                      <a:lnTo>
                        <a:pt x="3079" y="1940"/>
                      </a:lnTo>
                      <a:lnTo>
                        <a:pt x="3074" y="2022"/>
                      </a:lnTo>
                      <a:lnTo>
                        <a:pt x="3065" y="2109"/>
                      </a:lnTo>
                      <a:lnTo>
                        <a:pt x="3055" y="2168"/>
                      </a:lnTo>
                      <a:lnTo>
                        <a:pt x="3043" y="2224"/>
                      </a:lnTo>
                      <a:lnTo>
                        <a:pt x="3025" y="2279"/>
                      </a:lnTo>
                      <a:lnTo>
                        <a:pt x="3005" y="2331"/>
                      </a:lnTo>
                      <a:lnTo>
                        <a:pt x="2982" y="2382"/>
                      </a:lnTo>
                      <a:lnTo>
                        <a:pt x="2955" y="2430"/>
                      </a:lnTo>
                      <a:lnTo>
                        <a:pt x="2927" y="2475"/>
                      </a:lnTo>
                      <a:lnTo>
                        <a:pt x="2898" y="2519"/>
                      </a:lnTo>
                      <a:lnTo>
                        <a:pt x="2868" y="2559"/>
                      </a:lnTo>
                      <a:lnTo>
                        <a:pt x="2836" y="2597"/>
                      </a:lnTo>
                      <a:lnTo>
                        <a:pt x="2805" y="2631"/>
                      </a:lnTo>
                      <a:lnTo>
                        <a:pt x="2772" y="2664"/>
                      </a:lnTo>
                      <a:lnTo>
                        <a:pt x="2741" y="2693"/>
                      </a:lnTo>
                      <a:lnTo>
                        <a:pt x="2711" y="2718"/>
                      </a:lnTo>
                      <a:lnTo>
                        <a:pt x="2681" y="2741"/>
                      </a:lnTo>
                      <a:lnTo>
                        <a:pt x="2654" y="2761"/>
                      </a:lnTo>
                      <a:lnTo>
                        <a:pt x="2629" y="2778"/>
                      </a:lnTo>
                      <a:lnTo>
                        <a:pt x="2606" y="2791"/>
                      </a:lnTo>
                      <a:lnTo>
                        <a:pt x="2586" y="2799"/>
                      </a:lnTo>
                      <a:lnTo>
                        <a:pt x="2569" y="2806"/>
                      </a:lnTo>
                      <a:lnTo>
                        <a:pt x="2557" y="2807"/>
                      </a:lnTo>
                      <a:lnTo>
                        <a:pt x="2548" y="2806"/>
                      </a:lnTo>
                      <a:lnTo>
                        <a:pt x="2544" y="2799"/>
                      </a:lnTo>
                      <a:lnTo>
                        <a:pt x="2545" y="2791"/>
                      </a:lnTo>
                      <a:lnTo>
                        <a:pt x="2552" y="2777"/>
                      </a:lnTo>
                      <a:lnTo>
                        <a:pt x="2574" y="2735"/>
                      </a:lnTo>
                      <a:lnTo>
                        <a:pt x="2593" y="2689"/>
                      </a:lnTo>
                      <a:lnTo>
                        <a:pt x="2607" y="2643"/>
                      </a:lnTo>
                      <a:lnTo>
                        <a:pt x="2619" y="2593"/>
                      </a:lnTo>
                      <a:lnTo>
                        <a:pt x="2627" y="2541"/>
                      </a:lnTo>
                      <a:lnTo>
                        <a:pt x="2633" y="2491"/>
                      </a:lnTo>
                      <a:lnTo>
                        <a:pt x="2635" y="2439"/>
                      </a:lnTo>
                      <a:lnTo>
                        <a:pt x="2636" y="2387"/>
                      </a:lnTo>
                      <a:lnTo>
                        <a:pt x="2635" y="2336"/>
                      </a:lnTo>
                      <a:lnTo>
                        <a:pt x="2633" y="2288"/>
                      </a:lnTo>
                      <a:lnTo>
                        <a:pt x="2629" y="2240"/>
                      </a:lnTo>
                      <a:lnTo>
                        <a:pt x="2624" y="2196"/>
                      </a:lnTo>
                      <a:lnTo>
                        <a:pt x="2619" y="2155"/>
                      </a:lnTo>
                      <a:lnTo>
                        <a:pt x="2614" y="2117"/>
                      </a:lnTo>
                      <a:lnTo>
                        <a:pt x="2607" y="2084"/>
                      </a:lnTo>
                      <a:lnTo>
                        <a:pt x="2602" y="2055"/>
                      </a:lnTo>
                      <a:lnTo>
                        <a:pt x="2598" y="2033"/>
                      </a:lnTo>
                      <a:lnTo>
                        <a:pt x="2595" y="2015"/>
                      </a:lnTo>
                      <a:lnTo>
                        <a:pt x="2592" y="2005"/>
                      </a:lnTo>
                      <a:lnTo>
                        <a:pt x="2591" y="2001"/>
                      </a:lnTo>
                      <a:lnTo>
                        <a:pt x="2588" y="2012"/>
                      </a:lnTo>
                      <a:lnTo>
                        <a:pt x="2582" y="2025"/>
                      </a:lnTo>
                      <a:lnTo>
                        <a:pt x="2574" y="2038"/>
                      </a:lnTo>
                      <a:lnTo>
                        <a:pt x="2565" y="2049"/>
                      </a:lnTo>
                      <a:lnTo>
                        <a:pt x="2557" y="2060"/>
                      </a:lnTo>
                      <a:lnTo>
                        <a:pt x="2546" y="2068"/>
                      </a:lnTo>
                      <a:lnTo>
                        <a:pt x="2535" y="2074"/>
                      </a:lnTo>
                      <a:lnTo>
                        <a:pt x="2525" y="2078"/>
                      </a:lnTo>
                      <a:lnTo>
                        <a:pt x="2516" y="2079"/>
                      </a:lnTo>
                      <a:lnTo>
                        <a:pt x="2508" y="2076"/>
                      </a:lnTo>
                      <a:lnTo>
                        <a:pt x="2502" y="2068"/>
                      </a:lnTo>
                      <a:lnTo>
                        <a:pt x="2497" y="2055"/>
                      </a:lnTo>
                      <a:lnTo>
                        <a:pt x="2495" y="2038"/>
                      </a:lnTo>
                      <a:lnTo>
                        <a:pt x="2491" y="1969"/>
                      </a:lnTo>
                      <a:lnTo>
                        <a:pt x="2483" y="1905"/>
                      </a:lnTo>
                      <a:lnTo>
                        <a:pt x="2472" y="1847"/>
                      </a:lnTo>
                      <a:lnTo>
                        <a:pt x="2458" y="1792"/>
                      </a:lnTo>
                      <a:lnTo>
                        <a:pt x="2441" y="1743"/>
                      </a:lnTo>
                      <a:lnTo>
                        <a:pt x="2424" y="1697"/>
                      </a:lnTo>
                      <a:lnTo>
                        <a:pt x="2403" y="1657"/>
                      </a:lnTo>
                      <a:lnTo>
                        <a:pt x="2383" y="1621"/>
                      </a:lnTo>
                      <a:lnTo>
                        <a:pt x="2362" y="1588"/>
                      </a:lnTo>
                      <a:lnTo>
                        <a:pt x="2341" y="1559"/>
                      </a:lnTo>
                      <a:lnTo>
                        <a:pt x="2320" y="1535"/>
                      </a:lnTo>
                      <a:lnTo>
                        <a:pt x="2300" y="1514"/>
                      </a:lnTo>
                      <a:lnTo>
                        <a:pt x="2281" y="1496"/>
                      </a:lnTo>
                      <a:lnTo>
                        <a:pt x="2263" y="1481"/>
                      </a:lnTo>
                      <a:lnTo>
                        <a:pt x="2249" y="1469"/>
                      </a:lnTo>
                      <a:lnTo>
                        <a:pt x="2236" y="1461"/>
                      </a:lnTo>
                      <a:lnTo>
                        <a:pt x="2226" y="1454"/>
                      </a:lnTo>
                      <a:lnTo>
                        <a:pt x="2220" y="1450"/>
                      </a:lnTo>
                      <a:lnTo>
                        <a:pt x="2219" y="1450"/>
                      </a:lnTo>
                      <a:lnTo>
                        <a:pt x="2220" y="1452"/>
                      </a:lnTo>
                      <a:lnTo>
                        <a:pt x="2222" y="1457"/>
                      </a:lnTo>
                      <a:lnTo>
                        <a:pt x="2228" y="1464"/>
                      </a:lnTo>
                      <a:lnTo>
                        <a:pt x="2233" y="1475"/>
                      </a:lnTo>
                      <a:lnTo>
                        <a:pt x="2238" y="1487"/>
                      </a:lnTo>
                      <a:lnTo>
                        <a:pt x="2243" y="1500"/>
                      </a:lnTo>
                      <a:lnTo>
                        <a:pt x="2246" y="1514"/>
                      </a:lnTo>
                      <a:lnTo>
                        <a:pt x="2249" y="1528"/>
                      </a:lnTo>
                      <a:lnTo>
                        <a:pt x="2250" y="1542"/>
                      </a:lnTo>
                      <a:lnTo>
                        <a:pt x="2248" y="1554"/>
                      </a:lnTo>
                      <a:lnTo>
                        <a:pt x="2243" y="1566"/>
                      </a:lnTo>
                      <a:lnTo>
                        <a:pt x="2234" y="1574"/>
                      </a:lnTo>
                      <a:lnTo>
                        <a:pt x="2221" y="1581"/>
                      </a:lnTo>
                      <a:lnTo>
                        <a:pt x="2203" y="1585"/>
                      </a:lnTo>
                      <a:lnTo>
                        <a:pt x="2179" y="1586"/>
                      </a:lnTo>
                      <a:lnTo>
                        <a:pt x="2107" y="1580"/>
                      </a:lnTo>
                      <a:lnTo>
                        <a:pt x="2038" y="1569"/>
                      </a:lnTo>
                      <a:lnTo>
                        <a:pt x="1972" y="1559"/>
                      </a:lnTo>
                      <a:lnTo>
                        <a:pt x="1910" y="1545"/>
                      </a:lnTo>
                      <a:lnTo>
                        <a:pt x="1852" y="1531"/>
                      </a:lnTo>
                      <a:lnTo>
                        <a:pt x="1798" y="1515"/>
                      </a:lnTo>
                      <a:lnTo>
                        <a:pt x="1748" y="1499"/>
                      </a:lnTo>
                      <a:lnTo>
                        <a:pt x="1704" y="1482"/>
                      </a:lnTo>
                      <a:lnTo>
                        <a:pt x="1663" y="1467"/>
                      </a:lnTo>
                      <a:lnTo>
                        <a:pt x="1628" y="1452"/>
                      </a:lnTo>
                      <a:lnTo>
                        <a:pt x="1596" y="1438"/>
                      </a:lnTo>
                      <a:lnTo>
                        <a:pt x="1571" y="1425"/>
                      </a:lnTo>
                      <a:lnTo>
                        <a:pt x="1550" y="1414"/>
                      </a:lnTo>
                      <a:lnTo>
                        <a:pt x="1536" y="1406"/>
                      </a:lnTo>
                      <a:lnTo>
                        <a:pt x="1528" y="1401"/>
                      </a:lnTo>
                      <a:lnTo>
                        <a:pt x="1524" y="1399"/>
                      </a:lnTo>
                      <a:lnTo>
                        <a:pt x="1525" y="1401"/>
                      </a:lnTo>
                      <a:lnTo>
                        <a:pt x="1529" y="1409"/>
                      </a:lnTo>
                      <a:lnTo>
                        <a:pt x="1533" y="1419"/>
                      </a:lnTo>
                      <a:lnTo>
                        <a:pt x="1539" y="1431"/>
                      </a:lnTo>
                      <a:lnTo>
                        <a:pt x="1545" y="1448"/>
                      </a:lnTo>
                      <a:lnTo>
                        <a:pt x="1550" y="1464"/>
                      </a:lnTo>
                      <a:lnTo>
                        <a:pt x="1557" y="1483"/>
                      </a:lnTo>
                      <a:lnTo>
                        <a:pt x="1562" y="1501"/>
                      </a:lnTo>
                      <a:lnTo>
                        <a:pt x="1564" y="1520"/>
                      </a:lnTo>
                      <a:lnTo>
                        <a:pt x="1566" y="1537"/>
                      </a:lnTo>
                      <a:lnTo>
                        <a:pt x="1564" y="1553"/>
                      </a:lnTo>
                      <a:lnTo>
                        <a:pt x="1559" y="1566"/>
                      </a:lnTo>
                      <a:lnTo>
                        <a:pt x="1552" y="1576"/>
                      </a:lnTo>
                      <a:lnTo>
                        <a:pt x="1540" y="1583"/>
                      </a:lnTo>
                      <a:lnTo>
                        <a:pt x="1524" y="1586"/>
                      </a:lnTo>
                      <a:lnTo>
                        <a:pt x="1472" y="1583"/>
                      </a:lnTo>
                      <a:lnTo>
                        <a:pt x="1420" y="1578"/>
                      </a:lnTo>
                      <a:lnTo>
                        <a:pt x="1368" y="1572"/>
                      </a:lnTo>
                      <a:lnTo>
                        <a:pt x="1319" y="1562"/>
                      </a:lnTo>
                      <a:lnTo>
                        <a:pt x="1269" y="1550"/>
                      </a:lnTo>
                      <a:lnTo>
                        <a:pt x="1223" y="1537"/>
                      </a:lnTo>
                      <a:lnTo>
                        <a:pt x="1177" y="1523"/>
                      </a:lnTo>
                      <a:lnTo>
                        <a:pt x="1134" y="1507"/>
                      </a:lnTo>
                      <a:lnTo>
                        <a:pt x="1092" y="1492"/>
                      </a:lnTo>
                      <a:lnTo>
                        <a:pt x="1056" y="1477"/>
                      </a:lnTo>
                      <a:lnTo>
                        <a:pt x="1020" y="1462"/>
                      </a:lnTo>
                      <a:lnTo>
                        <a:pt x="990" y="1448"/>
                      </a:lnTo>
                      <a:lnTo>
                        <a:pt x="963" y="1434"/>
                      </a:lnTo>
                      <a:lnTo>
                        <a:pt x="940" y="1423"/>
                      </a:lnTo>
                      <a:lnTo>
                        <a:pt x="921" y="1413"/>
                      </a:lnTo>
                      <a:lnTo>
                        <a:pt x="907" y="1405"/>
                      </a:lnTo>
                      <a:lnTo>
                        <a:pt x="900" y="1401"/>
                      </a:lnTo>
                      <a:lnTo>
                        <a:pt x="897" y="1399"/>
                      </a:lnTo>
                      <a:lnTo>
                        <a:pt x="895" y="1402"/>
                      </a:lnTo>
                      <a:lnTo>
                        <a:pt x="891" y="1413"/>
                      </a:lnTo>
                      <a:lnTo>
                        <a:pt x="883" y="1428"/>
                      </a:lnTo>
                      <a:lnTo>
                        <a:pt x="875" y="1448"/>
                      </a:lnTo>
                      <a:lnTo>
                        <a:pt x="864" y="1473"/>
                      </a:lnTo>
                      <a:lnTo>
                        <a:pt x="852" y="1504"/>
                      </a:lnTo>
                      <a:lnTo>
                        <a:pt x="839" y="1538"/>
                      </a:lnTo>
                      <a:lnTo>
                        <a:pt x="825" y="1574"/>
                      </a:lnTo>
                      <a:lnTo>
                        <a:pt x="811" y="1616"/>
                      </a:lnTo>
                      <a:lnTo>
                        <a:pt x="799" y="1659"/>
                      </a:lnTo>
                      <a:lnTo>
                        <a:pt x="786" y="1705"/>
                      </a:lnTo>
                      <a:lnTo>
                        <a:pt x="773" y="1752"/>
                      </a:lnTo>
                      <a:lnTo>
                        <a:pt x="763" y="1801"/>
                      </a:lnTo>
                      <a:lnTo>
                        <a:pt x="754" y="1850"/>
                      </a:lnTo>
                      <a:lnTo>
                        <a:pt x="748" y="1901"/>
                      </a:lnTo>
                      <a:lnTo>
                        <a:pt x="744" y="1950"/>
                      </a:lnTo>
                      <a:lnTo>
                        <a:pt x="744" y="2001"/>
                      </a:lnTo>
                      <a:lnTo>
                        <a:pt x="743" y="2019"/>
                      </a:lnTo>
                      <a:lnTo>
                        <a:pt x="739" y="2031"/>
                      </a:lnTo>
                      <a:lnTo>
                        <a:pt x="733" y="2039"/>
                      </a:lnTo>
                      <a:lnTo>
                        <a:pt x="724" y="2041"/>
                      </a:lnTo>
                      <a:lnTo>
                        <a:pt x="715" y="2039"/>
                      </a:lnTo>
                      <a:lnTo>
                        <a:pt x="705" y="2034"/>
                      </a:lnTo>
                      <a:lnTo>
                        <a:pt x="694" y="2025"/>
                      </a:lnTo>
                      <a:lnTo>
                        <a:pt x="683" y="2012"/>
                      </a:lnTo>
                      <a:lnTo>
                        <a:pt x="673" y="1998"/>
                      </a:lnTo>
                      <a:lnTo>
                        <a:pt x="663" y="1983"/>
                      </a:lnTo>
                      <a:lnTo>
                        <a:pt x="656" y="1967"/>
                      </a:lnTo>
                      <a:lnTo>
                        <a:pt x="649" y="1949"/>
                      </a:lnTo>
                      <a:lnTo>
                        <a:pt x="645" y="1933"/>
                      </a:lnTo>
                      <a:lnTo>
                        <a:pt x="643" y="1915"/>
                      </a:lnTo>
                      <a:lnTo>
                        <a:pt x="643" y="1920"/>
                      </a:lnTo>
                      <a:lnTo>
                        <a:pt x="640" y="1931"/>
                      </a:lnTo>
                      <a:lnTo>
                        <a:pt x="638" y="1949"/>
                      </a:lnTo>
                      <a:lnTo>
                        <a:pt x="634" y="1974"/>
                      </a:lnTo>
                      <a:lnTo>
                        <a:pt x="630" y="2005"/>
                      </a:lnTo>
                      <a:lnTo>
                        <a:pt x="626" y="2040"/>
                      </a:lnTo>
                      <a:lnTo>
                        <a:pt x="621" y="2081"/>
                      </a:lnTo>
                      <a:lnTo>
                        <a:pt x="618" y="2125"/>
                      </a:lnTo>
                      <a:lnTo>
                        <a:pt x="615" y="2173"/>
                      </a:lnTo>
                      <a:lnTo>
                        <a:pt x="613" y="2225"/>
                      </a:lnTo>
                      <a:lnTo>
                        <a:pt x="613" y="2278"/>
                      </a:lnTo>
                      <a:lnTo>
                        <a:pt x="613" y="2332"/>
                      </a:lnTo>
                      <a:lnTo>
                        <a:pt x="615" y="2388"/>
                      </a:lnTo>
                      <a:lnTo>
                        <a:pt x="619" y="2445"/>
                      </a:lnTo>
                      <a:lnTo>
                        <a:pt x="625" y="2502"/>
                      </a:lnTo>
                      <a:lnTo>
                        <a:pt x="634" y="2558"/>
                      </a:lnTo>
                      <a:lnTo>
                        <a:pt x="647" y="2612"/>
                      </a:lnTo>
                      <a:lnTo>
                        <a:pt x="661" y="2665"/>
                      </a:lnTo>
                      <a:lnTo>
                        <a:pt x="680" y="2716"/>
                      </a:lnTo>
                      <a:lnTo>
                        <a:pt x="701" y="2763"/>
                      </a:lnTo>
                      <a:lnTo>
                        <a:pt x="726" y="2807"/>
                      </a:lnTo>
                      <a:lnTo>
                        <a:pt x="734" y="2821"/>
                      </a:lnTo>
                      <a:lnTo>
                        <a:pt x="737" y="2831"/>
                      </a:lnTo>
                      <a:lnTo>
                        <a:pt x="734" y="2836"/>
                      </a:lnTo>
                      <a:lnTo>
                        <a:pt x="726" y="2839"/>
                      </a:lnTo>
                      <a:lnTo>
                        <a:pt x="715" y="2837"/>
                      </a:lnTo>
                      <a:lnTo>
                        <a:pt x="701" y="2832"/>
                      </a:lnTo>
                      <a:lnTo>
                        <a:pt x="682" y="2823"/>
                      </a:lnTo>
                      <a:lnTo>
                        <a:pt x="661" y="2812"/>
                      </a:lnTo>
                      <a:lnTo>
                        <a:pt x="637" y="2797"/>
                      </a:lnTo>
                      <a:lnTo>
                        <a:pt x="611" y="2779"/>
                      </a:lnTo>
                      <a:lnTo>
                        <a:pt x="583" y="2758"/>
                      </a:lnTo>
                      <a:lnTo>
                        <a:pt x="554" y="2734"/>
                      </a:lnTo>
                      <a:lnTo>
                        <a:pt x="524" y="2707"/>
                      </a:lnTo>
                      <a:lnTo>
                        <a:pt x="494" y="2677"/>
                      </a:lnTo>
                      <a:lnTo>
                        <a:pt x="462" y="2645"/>
                      </a:lnTo>
                      <a:lnTo>
                        <a:pt x="430" y="2611"/>
                      </a:lnTo>
                      <a:lnTo>
                        <a:pt x="400" y="2574"/>
                      </a:lnTo>
                      <a:lnTo>
                        <a:pt x="371" y="2535"/>
                      </a:lnTo>
                      <a:lnTo>
                        <a:pt x="342" y="2493"/>
                      </a:lnTo>
                      <a:lnTo>
                        <a:pt x="315" y="2450"/>
                      </a:lnTo>
                      <a:lnTo>
                        <a:pt x="291" y="2405"/>
                      </a:lnTo>
                      <a:lnTo>
                        <a:pt x="268" y="2358"/>
                      </a:lnTo>
                      <a:lnTo>
                        <a:pt x="249" y="2308"/>
                      </a:lnTo>
                      <a:lnTo>
                        <a:pt x="233" y="2258"/>
                      </a:lnTo>
                      <a:lnTo>
                        <a:pt x="220" y="2206"/>
                      </a:lnTo>
                      <a:lnTo>
                        <a:pt x="203" y="2107"/>
                      </a:lnTo>
                      <a:lnTo>
                        <a:pt x="187" y="2011"/>
                      </a:lnTo>
                      <a:lnTo>
                        <a:pt x="177" y="1917"/>
                      </a:lnTo>
                      <a:lnTo>
                        <a:pt x="170" y="1826"/>
                      </a:lnTo>
                      <a:lnTo>
                        <a:pt x="166" y="1739"/>
                      </a:lnTo>
                      <a:lnTo>
                        <a:pt x="163" y="1654"/>
                      </a:lnTo>
                      <a:lnTo>
                        <a:pt x="163" y="1573"/>
                      </a:lnTo>
                      <a:lnTo>
                        <a:pt x="166" y="1496"/>
                      </a:lnTo>
                      <a:lnTo>
                        <a:pt x="168" y="1423"/>
                      </a:lnTo>
                      <a:lnTo>
                        <a:pt x="173" y="1353"/>
                      </a:lnTo>
                      <a:lnTo>
                        <a:pt x="178" y="1287"/>
                      </a:lnTo>
                      <a:lnTo>
                        <a:pt x="184" y="1225"/>
                      </a:lnTo>
                      <a:lnTo>
                        <a:pt x="189" y="1170"/>
                      </a:lnTo>
                      <a:lnTo>
                        <a:pt x="194" y="1116"/>
                      </a:lnTo>
                      <a:lnTo>
                        <a:pt x="197" y="1070"/>
                      </a:lnTo>
                      <a:lnTo>
                        <a:pt x="201" y="1028"/>
                      </a:lnTo>
                      <a:lnTo>
                        <a:pt x="203" y="991"/>
                      </a:lnTo>
                      <a:lnTo>
                        <a:pt x="203" y="959"/>
                      </a:lnTo>
                      <a:lnTo>
                        <a:pt x="200" y="934"/>
                      </a:lnTo>
                      <a:lnTo>
                        <a:pt x="195" y="914"/>
                      </a:lnTo>
                      <a:lnTo>
                        <a:pt x="186" y="900"/>
                      </a:lnTo>
                      <a:lnTo>
                        <a:pt x="170" y="885"/>
                      </a:lnTo>
                      <a:lnTo>
                        <a:pt x="153" y="876"/>
                      </a:lnTo>
                      <a:lnTo>
                        <a:pt x="134" y="871"/>
                      </a:lnTo>
                      <a:lnTo>
                        <a:pt x="116" y="870"/>
                      </a:lnTo>
                      <a:lnTo>
                        <a:pt x="97" y="871"/>
                      </a:lnTo>
                      <a:lnTo>
                        <a:pt x="80" y="875"/>
                      </a:lnTo>
                      <a:lnTo>
                        <a:pt x="62" y="878"/>
                      </a:lnTo>
                      <a:lnTo>
                        <a:pt x="47" y="882"/>
                      </a:lnTo>
                      <a:lnTo>
                        <a:pt x="33" y="885"/>
                      </a:lnTo>
                      <a:lnTo>
                        <a:pt x="20" y="885"/>
                      </a:lnTo>
                      <a:lnTo>
                        <a:pt x="10" y="884"/>
                      </a:lnTo>
                      <a:lnTo>
                        <a:pt x="4" y="877"/>
                      </a:lnTo>
                      <a:lnTo>
                        <a:pt x="0" y="866"/>
                      </a:lnTo>
                      <a:lnTo>
                        <a:pt x="1" y="851"/>
                      </a:lnTo>
                      <a:lnTo>
                        <a:pt x="10" y="833"/>
                      </a:lnTo>
                      <a:lnTo>
                        <a:pt x="25" y="815"/>
                      </a:lnTo>
                      <a:lnTo>
                        <a:pt x="46" y="796"/>
                      </a:lnTo>
                      <a:lnTo>
                        <a:pt x="70" y="776"/>
                      </a:lnTo>
                      <a:lnTo>
                        <a:pt x="96" y="756"/>
                      </a:lnTo>
                      <a:lnTo>
                        <a:pt x="125" y="734"/>
                      </a:lnTo>
                      <a:lnTo>
                        <a:pt x="154" y="713"/>
                      </a:lnTo>
                      <a:lnTo>
                        <a:pt x="184" y="690"/>
                      </a:lnTo>
                      <a:lnTo>
                        <a:pt x="211" y="667"/>
                      </a:lnTo>
                      <a:lnTo>
                        <a:pt x="237" y="643"/>
                      </a:lnTo>
                      <a:lnTo>
                        <a:pt x="259" y="620"/>
                      </a:lnTo>
                      <a:lnTo>
                        <a:pt x="273" y="601"/>
                      </a:lnTo>
                      <a:lnTo>
                        <a:pt x="285" y="580"/>
                      </a:lnTo>
                      <a:lnTo>
                        <a:pt x="295" y="556"/>
                      </a:lnTo>
                      <a:lnTo>
                        <a:pt x="304" y="529"/>
                      </a:lnTo>
                      <a:lnTo>
                        <a:pt x="310" y="501"/>
                      </a:lnTo>
                      <a:lnTo>
                        <a:pt x="318" y="474"/>
                      </a:lnTo>
                      <a:lnTo>
                        <a:pt x="323" y="446"/>
                      </a:lnTo>
                      <a:lnTo>
                        <a:pt x="328" y="419"/>
                      </a:lnTo>
                      <a:lnTo>
                        <a:pt x="334" y="393"/>
                      </a:lnTo>
                      <a:lnTo>
                        <a:pt x="339" y="370"/>
                      </a:lnTo>
                      <a:lnTo>
                        <a:pt x="344" y="348"/>
                      </a:lnTo>
                      <a:lnTo>
                        <a:pt x="351" y="332"/>
                      </a:lnTo>
                      <a:lnTo>
                        <a:pt x="358" y="319"/>
                      </a:lnTo>
                      <a:lnTo>
                        <a:pt x="366" y="310"/>
                      </a:lnTo>
                      <a:lnTo>
                        <a:pt x="375" y="309"/>
                      </a:lnTo>
                      <a:lnTo>
                        <a:pt x="386" y="313"/>
                      </a:lnTo>
                      <a:lnTo>
                        <a:pt x="397" y="324"/>
                      </a:lnTo>
                      <a:lnTo>
                        <a:pt x="413" y="346"/>
                      </a:lnTo>
                      <a:lnTo>
                        <a:pt x="423" y="370"/>
                      </a:lnTo>
                      <a:lnTo>
                        <a:pt x="429" y="396"/>
                      </a:lnTo>
                      <a:lnTo>
                        <a:pt x="432" y="424"/>
                      </a:lnTo>
                      <a:lnTo>
                        <a:pt x="432" y="453"/>
                      </a:lnTo>
                      <a:lnTo>
                        <a:pt x="429" y="481"/>
                      </a:lnTo>
                      <a:lnTo>
                        <a:pt x="424" y="509"/>
                      </a:lnTo>
                      <a:lnTo>
                        <a:pt x="419" y="534"/>
                      </a:lnTo>
                      <a:lnTo>
                        <a:pt x="413" y="557"/>
                      </a:lnTo>
                      <a:lnTo>
                        <a:pt x="408" y="576"/>
                      </a:lnTo>
                      <a:lnTo>
                        <a:pt x="402" y="590"/>
                      </a:lnTo>
                      <a:lnTo>
                        <a:pt x="399" y="600"/>
                      </a:lnTo>
                      <a:lnTo>
                        <a:pt x="397" y="604"/>
                      </a:lnTo>
                      <a:lnTo>
                        <a:pt x="463" y="518"/>
                      </a:lnTo>
                      <a:lnTo>
                        <a:pt x="530" y="441"/>
                      </a:lnTo>
                      <a:lnTo>
                        <a:pt x="600" y="371"/>
                      </a:lnTo>
                      <a:lnTo>
                        <a:pt x="671" y="308"/>
                      </a:lnTo>
                      <a:lnTo>
                        <a:pt x="743" y="251"/>
                      </a:lnTo>
                      <a:lnTo>
                        <a:pt x="815" y="200"/>
                      </a:lnTo>
                      <a:lnTo>
                        <a:pt x="890" y="156"/>
                      </a:lnTo>
                      <a:lnTo>
                        <a:pt x="966" y="118"/>
                      </a:lnTo>
                      <a:lnTo>
                        <a:pt x="1042" y="85"/>
                      </a:lnTo>
                      <a:lnTo>
                        <a:pt x="1118" y="58"/>
                      </a:lnTo>
                      <a:lnTo>
                        <a:pt x="1195" y="37"/>
                      </a:lnTo>
                      <a:lnTo>
                        <a:pt x="1272" y="21"/>
                      </a:lnTo>
                      <a:lnTo>
                        <a:pt x="1349" y="9"/>
                      </a:lnTo>
                      <a:lnTo>
                        <a:pt x="1426" y="3"/>
                      </a:lnTo>
                      <a:lnTo>
                        <a:pt x="1504" y="0"/>
                      </a:lnTo>
                      <a:close/>
                    </a:path>
                  </a:pathLst>
                </a:custGeom>
                <a:solidFill>
                  <a:srgbClr val="684B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79">
                  <a:extLst>
                    <a:ext uri="{FF2B5EF4-FFF2-40B4-BE49-F238E27FC236}">
                      <a16:creationId xmlns:a16="http://schemas.microsoft.com/office/drawing/2014/main" id="{B9A65B8F-8719-4C51-86B8-83C6ACA75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" y="2110"/>
                  <a:ext cx="158" cy="232"/>
                </a:xfrm>
                <a:custGeom>
                  <a:avLst/>
                  <a:gdLst>
                    <a:gd name="T0" fmla="*/ 261 w 472"/>
                    <a:gd name="T1" fmla="*/ 0 h 697"/>
                    <a:gd name="T2" fmla="*/ 472 w 472"/>
                    <a:gd name="T3" fmla="*/ 341 h 697"/>
                    <a:gd name="T4" fmla="*/ 472 w 472"/>
                    <a:gd name="T5" fmla="*/ 697 h 697"/>
                    <a:gd name="T6" fmla="*/ 0 w 472"/>
                    <a:gd name="T7" fmla="*/ 52 h 697"/>
                    <a:gd name="T8" fmla="*/ 86 w 472"/>
                    <a:gd name="T9" fmla="*/ 31 h 697"/>
                    <a:gd name="T10" fmla="*/ 174 w 472"/>
                    <a:gd name="T11" fmla="*/ 14 h 697"/>
                    <a:gd name="T12" fmla="*/ 261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61" y="0"/>
                      </a:moveTo>
                      <a:lnTo>
                        <a:pt x="472" y="341"/>
                      </a:lnTo>
                      <a:lnTo>
                        <a:pt x="472" y="697"/>
                      </a:lnTo>
                      <a:lnTo>
                        <a:pt x="0" y="52"/>
                      </a:lnTo>
                      <a:lnTo>
                        <a:pt x="86" y="31"/>
                      </a:lnTo>
                      <a:lnTo>
                        <a:pt x="174" y="14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Freeform 80">
                  <a:extLst>
                    <a:ext uri="{FF2B5EF4-FFF2-40B4-BE49-F238E27FC236}">
                      <a16:creationId xmlns:a16="http://schemas.microsoft.com/office/drawing/2014/main" id="{9AF52FA6-286B-4625-884A-F94294FE7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2" y="2110"/>
                  <a:ext cx="157" cy="232"/>
                </a:xfrm>
                <a:custGeom>
                  <a:avLst/>
                  <a:gdLst>
                    <a:gd name="T0" fmla="*/ 212 w 472"/>
                    <a:gd name="T1" fmla="*/ 0 h 697"/>
                    <a:gd name="T2" fmla="*/ 299 w 472"/>
                    <a:gd name="T3" fmla="*/ 14 h 697"/>
                    <a:gd name="T4" fmla="*/ 386 w 472"/>
                    <a:gd name="T5" fmla="*/ 31 h 697"/>
                    <a:gd name="T6" fmla="*/ 472 w 472"/>
                    <a:gd name="T7" fmla="*/ 52 h 697"/>
                    <a:gd name="T8" fmla="*/ 0 w 472"/>
                    <a:gd name="T9" fmla="*/ 697 h 697"/>
                    <a:gd name="T10" fmla="*/ 0 w 472"/>
                    <a:gd name="T11" fmla="*/ 341 h 697"/>
                    <a:gd name="T12" fmla="*/ 212 w 472"/>
                    <a:gd name="T13" fmla="*/ 0 h 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2" h="697">
                      <a:moveTo>
                        <a:pt x="212" y="0"/>
                      </a:moveTo>
                      <a:lnTo>
                        <a:pt x="299" y="14"/>
                      </a:lnTo>
                      <a:lnTo>
                        <a:pt x="386" y="31"/>
                      </a:lnTo>
                      <a:lnTo>
                        <a:pt x="472" y="52"/>
                      </a:lnTo>
                      <a:lnTo>
                        <a:pt x="0" y="697"/>
                      </a:lnTo>
                      <a:lnTo>
                        <a:pt x="0" y="341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rgbClr val="9D937C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Freeform 81">
                  <a:extLst>
                    <a:ext uri="{FF2B5EF4-FFF2-40B4-BE49-F238E27FC236}">
                      <a16:creationId xmlns:a16="http://schemas.microsoft.com/office/drawing/2014/main" id="{9DC57958-E343-46B7-B9D2-12F9B2A11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8" y="2097"/>
                  <a:ext cx="188" cy="161"/>
                </a:xfrm>
                <a:custGeom>
                  <a:avLst/>
                  <a:gdLst>
                    <a:gd name="T0" fmla="*/ 252 w 565"/>
                    <a:gd name="T1" fmla="*/ 0 h 483"/>
                    <a:gd name="T2" fmla="*/ 298 w 565"/>
                    <a:gd name="T3" fmla="*/ 1 h 483"/>
                    <a:gd name="T4" fmla="*/ 342 w 565"/>
                    <a:gd name="T5" fmla="*/ 4 h 483"/>
                    <a:gd name="T6" fmla="*/ 384 w 565"/>
                    <a:gd name="T7" fmla="*/ 8 h 483"/>
                    <a:gd name="T8" fmla="*/ 423 w 565"/>
                    <a:gd name="T9" fmla="*/ 13 h 483"/>
                    <a:gd name="T10" fmla="*/ 457 w 565"/>
                    <a:gd name="T11" fmla="*/ 19 h 483"/>
                    <a:gd name="T12" fmla="*/ 489 w 565"/>
                    <a:gd name="T13" fmla="*/ 27 h 483"/>
                    <a:gd name="T14" fmla="*/ 514 w 565"/>
                    <a:gd name="T15" fmla="*/ 33 h 483"/>
                    <a:gd name="T16" fmla="*/ 536 w 565"/>
                    <a:gd name="T17" fmla="*/ 38 h 483"/>
                    <a:gd name="T18" fmla="*/ 552 w 565"/>
                    <a:gd name="T19" fmla="*/ 43 h 483"/>
                    <a:gd name="T20" fmla="*/ 561 w 565"/>
                    <a:gd name="T21" fmla="*/ 47 h 483"/>
                    <a:gd name="T22" fmla="*/ 565 w 565"/>
                    <a:gd name="T23" fmla="*/ 47 h 483"/>
                    <a:gd name="T24" fmla="*/ 282 w 565"/>
                    <a:gd name="T25" fmla="*/ 483 h 483"/>
                    <a:gd name="T26" fmla="*/ 0 w 565"/>
                    <a:gd name="T27" fmla="*/ 48 h 483"/>
                    <a:gd name="T28" fmla="*/ 51 w 565"/>
                    <a:gd name="T29" fmla="*/ 30 h 483"/>
                    <a:gd name="T30" fmla="*/ 103 w 565"/>
                    <a:gd name="T31" fmla="*/ 16 h 483"/>
                    <a:gd name="T32" fmla="*/ 153 w 565"/>
                    <a:gd name="T33" fmla="*/ 8 h 483"/>
                    <a:gd name="T34" fmla="*/ 203 w 565"/>
                    <a:gd name="T35" fmla="*/ 3 h 483"/>
                    <a:gd name="T36" fmla="*/ 252 w 565"/>
                    <a:gd name="T37" fmla="*/ 0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65" h="483">
                      <a:moveTo>
                        <a:pt x="252" y="0"/>
                      </a:moveTo>
                      <a:lnTo>
                        <a:pt x="298" y="1"/>
                      </a:lnTo>
                      <a:lnTo>
                        <a:pt x="342" y="4"/>
                      </a:lnTo>
                      <a:lnTo>
                        <a:pt x="384" y="8"/>
                      </a:lnTo>
                      <a:lnTo>
                        <a:pt x="423" y="13"/>
                      </a:lnTo>
                      <a:lnTo>
                        <a:pt x="457" y="19"/>
                      </a:lnTo>
                      <a:lnTo>
                        <a:pt x="489" y="27"/>
                      </a:lnTo>
                      <a:lnTo>
                        <a:pt x="514" y="33"/>
                      </a:lnTo>
                      <a:lnTo>
                        <a:pt x="536" y="38"/>
                      </a:lnTo>
                      <a:lnTo>
                        <a:pt x="552" y="43"/>
                      </a:lnTo>
                      <a:lnTo>
                        <a:pt x="561" y="47"/>
                      </a:lnTo>
                      <a:lnTo>
                        <a:pt x="565" y="47"/>
                      </a:lnTo>
                      <a:lnTo>
                        <a:pt x="282" y="483"/>
                      </a:lnTo>
                      <a:lnTo>
                        <a:pt x="0" y="48"/>
                      </a:lnTo>
                      <a:lnTo>
                        <a:pt x="51" y="30"/>
                      </a:lnTo>
                      <a:lnTo>
                        <a:pt x="103" y="16"/>
                      </a:lnTo>
                      <a:lnTo>
                        <a:pt x="153" y="8"/>
                      </a:lnTo>
                      <a:lnTo>
                        <a:pt x="203" y="3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FDCC9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F0C59D-14D1-4AD8-B00F-5648E7F97A06}"/>
              </a:ext>
            </a:extLst>
          </p:cNvPr>
          <p:cNvSpPr/>
          <p:nvPr/>
        </p:nvSpPr>
        <p:spPr>
          <a:xfrm>
            <a:off x="5589841" y="5373906"/>
            <a:ext cx="50206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 솔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FA28BD4-5ABC-4F77-B9B4-4DD604CB9C93}"/>
              </a:ext>
            </a:extLst>
          </p:cNvPr>
          <p:cNvGrpSpPr/>
          <p:nvPr/>
        </p:nvGrpSpPr>
        <p:grpSpPr>
          <a:xfrm>
            <a:off x="5439224" y="4565030"/>
            <a:ext cx="843123" cy="711694"/>
            <a:chOff x="5929020" y="3193857"/>
            <a:chExt cx="1296000" cy="1296000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7DDFA95-0331-4455-9149-6B93F1EA7948}"/>
                </a:ext>
              </a:extLst>
            </p:cNvPr>
            <p:cNvSpPr/>
            <p:nvPr/>
          </p:nvSpPr>
          <p:spPr>
            <a:xfrm>
              <a:off x="5929020" y="3193857"/>
              <a:ext cx="1296000" cy="12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56C5D5EF-C5F7-47E4-A6E5-6284550A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439" y="3319258"/>
              <a:ext cx="751163" cy="1045199"/>
            </a:xfrm>
            <a:prstGeom prst="rect">
              <a:avLst/>
            </a:prstGeom>
          </p:spPr>
        </p:pic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CEB7F2EB-5DB7-4706-A4E5-F60464A8C2E0}"/>
              </a:ext>
            </a:extLst>
          </p:cNvPr>
          <p:cNvSpPr/>
          <p:nvPr/>
        </p:nvSpPr>
        <p:spPr>
          <a:xfrm>
            <a:off x="6771040" y="4565481"/>
            <a:ext cx="843123" cy="7116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01093C-E5FC-4666-827B-C4677DBEE756}"/>
              </a:ext>
            </a:extLst>
          </p:cNvPr>
          <p:cNvSpPr/>
          <p:nvPr/>
        </p:nvSpPr>
        <p:spPr>
          <a:xfrm>
            <a:off x="6886498" y="5341589"/>
            <a:ext cx="636713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 정민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B0197F6-D71B-43CC-B47F-014E5186AB09}"/>
              </a:ext>
            </a:extLst>
          </p:cNvPr>
          <p:cNvSpPr/>
          <p:nvPr/>
        </p:nvSpPr>
        <p:spPr>
          <a:xfrm>
            <a:off x="4248272" y="5349693"/>
            <a:ext cx="684803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 상환 </a:t>
            </a:r>
            <a:endParaRPr lang="en-US" altLang="ko-KR" sz="105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66C5738-D3C4-4D65-BD2D-057C1DE3D96B}"/>
              </a:ext>
            </a:extLst>
          </p:cNvPr>
          <p:cNvGrpSpPr/>
          <p:nvPr/>
        </p:nvGrpSpPr>
        <p:grpSpPr>
          <a:xfrm>
            <a:off x="4148709" y="4573585"/>
            <a:ext cx="843123" cy="711694"/>
            <a:chOff x="4187379" y="3225016"/>
            <a:chExt cx="1296000" cy="129600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7B65A6E-3063-462E-A69E-A691018116A4}"/>
                </a:ext>
              </a:extLst>
            </p:cNvPr>
            <p:cNvSpPr/>
            <p:nvPr/>
          </p:nvSpPr>
          <p:spPr>
            <a:xfrm>
              <a:off x="4187379" y="3225016"/>
              <a:ext cx="1296000" cy="12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grpSp>
          <p:nvGrpSpPr>
            <p:cNvPr id="75" name="Group 58">
              <a:extLst>
                <a:ext uri="{FF2B5EF4-FFF2-40B4-BE49-F238E27FC236}">
                  <a16:creationId xmlns:a16="http://schemas.microsoft.com/office/drawing/2014/main" id="{A51B79D5-E39C-48AF-8EE3-67EEC0CD69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54157" y="3383580"/>
              <a:ext cx="762444" cy="978872"/>
              <a:chOff x="648" y="958"/>
              <a:chExt cx="1078" cy="1384"/>
            </a:xfrm>
          </p:grpSpPr>
          <p:sp>
            <p:nvSpPr>
              <p:cNvPr id="76" name="Freeform 60">
                <a:extLst>
                  <a:ext uri="{FF2B5EF4-FFF2-40B4-BE49-F238E27FC236}">
                    <a16:creationId xmlns:a16="http://schemas.microsoft.com/office/drawing/2014/main" id="{103AC9FA-67E7-4EBB-9781-624559FFA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5DEB93F-E9D4-48DD-B18B-71A4E5906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Rectangle 62">
                <a:extLst>
                  <a:ext uri="{FF2B5EF4-FFF2-40B4-BE49-F238E27FC236}">
                    <a16:creationId xmlns:a16="http://schemas.microsoft.com/office/drawing/2014/main" id="{81FCC66E-4C96-4A51-B84C-A016936F7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63">
                <a:extLst>
                  <a:ext uri="{FF2B5EF4-FFF2-40B4-BE49-F238E27FC236}">
                    <a16:creationId xmlns:a16="http://schemas.microsoft.com/office/drawing/2014/main" id="{156CD541-869A-4570-A083-4F3652D7D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D982FA0B-E641-4661-BCA1-773915485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65">
                <a:extLst>
                  <a:ext uri="{FF2B5EF4-FFF2-40B4-BE49-F238E27FC236}">
                    <a16:creationId xmlns:a16="http://schemas.microsoft.com/office/drawing/2014/main" id="{C67DB1D1-2000-4FC0-B1B4-8D6AF086E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66">
                <a:extLst>
                  <a:ext uri="{FF2B5EF4-FFF2-40B4-BE49-F238E27FC236}">
                    <a16:creationId xmlns:a16="http://schemas.microsoft.com/office/drawing/2014/main" id="{3A47DA50-86F8-44E8-8CE1-A1BF37726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67">
                <a:extLst>
                  <a:ext uri="{FF2B5EF4-FFF2-40B4-BE49-F238E27FC236}">
                    <a16:creationId xmlns:a16="http://schemas.microsoft.com/office/drawing/2014/main" id="{69B3ED08-CF10-4A4F-A1D4-74DE0F03D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68">
                <a:extLst>
                  <a:ext uri="{FF2B5EF4-FFF2-40B4-BE49-F238E27FC236}">
                    <a16:creationId xmlns:a16="http://schemas.microsoft.com/office/drawing/2014/main" id="{CAE8569F-166E-4791-B161-FF6B76A7A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69">
                <a:extLst>
                  <a:ext uri="{FF2B5EF4-FFF2-40B4-BE49-F238E27FC236}">
                    <a16:creationId xmlns:a16="http://schemas.microsoft.com/office/drawing/2014/main" id="{EA02D7EC-C3D8-4B34-8650-A99280A8B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70">
                <a:extLst>
                  <a:ext uri="{FF2B5EF4-FFF2-40B4-BE49-F238E27FC236}">
                    <a16:creationId xmlns:a16="http://schemas.microsoft.com/office/drawing/2014/main" id="{E8172F97-8F8D-44A9-ABF5-9439303C4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71">
                <a:extLst>
                  <a:ext uri="{FF2B5EF4-FFF2-40B4-BE49-F238E27FC236}">
                    <a16:creationId xmlns:a16="http://schemas.microsoft.com/office/drawing/2014/main" id="{88A36B1D-98F3-45E6-BBF5-93A9D2E41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72">
                <a:extLst>
                  <a:ext uri="{FF2B5EF4-FFF2-40B4-BE49-F238E27FC236}">
                    <a16:creationId xmlns:a16="http://schemas.microsoft.com/office/drawing/2014/main" id="{EAAA9116-1DFF-406F-93F9-C7D0E1275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73">
                <a:extLst>
                  <a:ext uri="{FF2B5EF4-FFF2-40B4-BE49-F238E27FC236}">
                    <a16:creationId xmlns:a16="http://schemas.microsoft.com/office/drawing/2014/main" id="{A704AC5C-AA02-4791-8036-EBC7410E9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74">
                <a:extLst>
                  <a:ext uri="{FF2B5EF4-FFF2-40B4-BE49-F238E27FC236}">
                    <a16:creationId xmlns:a16="http://schemas.microsoft.com/office/drawing/2014/main" id="{2686810D-E04E-4F53-A681-C885F84F2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75">
                <a:extLst>
                  <a:ext uri="{FF2B5EF4-FFF2-40B4-BE49-F238E27FC236}">
                    <a16:creationId xmlns:a16="http://schemas.microsoft.com/office/drawing/2014/main" id="{2BEC3A92-FD66-47DC-B992-A2FCFE766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76">
                <a:extLst>
                  <a:ext uri="{FF2B5EF4-FFF2-40B4-BE49-F238E27FC236}">
                    <a16:creationId xmlns:a16="http://schemas.microsoft.com/office/drawing/2014/main" id="{73ACE1DC-755E-4317-A6C4-36698098CA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77">
                <a:extLst>
                  <a:ext uri="{FF2B5EF4-FFF2-40B4-BE49-F238E27FC236}">
                    <a16:creationId xmlns:a16="http://schemas.microsoft.com/office/drawing/2014/main" id="{A561FDEA-D920-4F1A-9FAB-F7F220CA3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78">
                <a:extLst>
                  <a:ext uri="{FF2B5EF4-FFF2-40B4-BE49-F238E27FC236}">
                    <a16:creationId xmlns:a16="http://schemas.microsoft.com/office/drawing/2014/main" id="{B943512E-B5EB-4B37-ACAC-288CDEE98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79">
                <a:extLst>
                  <a:ext uri="{FF2B5EF4-FFF2-40B4-BE49-F238E27FC236}">
                    <a16:creationId xmlns:a16="http://schemas.microsoft.com/office/drawing/2014/main" id="{10BAA4E9-02A3-4AED-9A14-640019549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80">
                <a:extLst>
                  <a:ext uri="{FF2B5EF4-FFF2-40B4-BE49-F238E27FC236}">
                    <a16:creationId xmlns:a16="http://schemas.microsoft.com/office/drawing/2014/main" id="{0DB2133D-053D-42CE-9B75-D54372EA2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81">
                <a:extLst>
                  <a:ext uri="{FF2B5EF4-FFF2-40B4-BE49-F238E27FC236}">
                    <a16:creationId xmlns:a16="http://schemas.microsoft.com/office/drawing/2014/main" id="{46458463-CF8D-4511-8F84-BD59F1F28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C765B61-773F-4909-9919-AED414214B53}"/>
              </a:ext>
            </a:extLst>
          </p:cNvPr>
          <p:cNvGrpSpPr/>
          <p:nvPr/>
        </p:nvGrpSpPr>
        <p:grpSpPr>
          <a:xfrm>
            <a:off x="6763133" y="4553568"/>
            <a:ext cx="843123" cy="711694"/>
            <a:chOff x="4187379" y="3225016"/>
            <a:chExt cx="1296000" cy="129600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7A02F84-D85D-421B-9249-9DB667BE3344}"/>
                </a:ext>
              </a:extLst>
            </p:cNvPr>
            <p:cNvSpPr/>
            <p:nvPr/>
          </p:nvSpPr>
          <p:spPr>
            <a:xfrm>
              <a:off x="4187379" y="3225016"/>
              <a:ext cx="1296000" cy="1296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grpSp>
          <p:nvGrpSpPr>
            <p:cNvPr id="100" name="Group 58">
              <a:extLst>
                <a:ext uri="{FF2B5EF4-FFF2-40B4-BE49-F238E27FC236}">
                  <a16:creationId xmlns:a16="http://schemas.microsoft.com/office/drawing/2014/main" id="{7E7585EB-A807-499B-8382-CF0AF44005C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54157" y="3383580"/>
              <a:ext cx="762444" cy="978872"/>
              <a:chOff x="648" y="958"/>
              <a:chExt cx="1078" cy="1384"/>
            </a:xfrm>
          </p:grpSpPr>
          <p:sp>
            <p:nvSpPr>
              <p:cNvPr id="101" name="Freeform 60">
                <a:extLst>
                  <a:ext uri="{FF2B5EF4-FFF2-40B4-BE49-F238E27FC236}">
                    <a16:creationId xmlns:a16="http://schemas.microsoft.com/office/drawing/2014/main" id="{C724456E-49B6-4586-84CE-52A83AFB3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61">
                <a:extLst>
                  <a:ext uri="{FF2B5EF4-FFF2-40B4-BE49-F238E27FC236}">
                    <a16:creationId xmlns:a16="http://schemas.microsoft.com/office/drawing/2014/main" id="{DEBBD72B-5395-4B0F-B0D1-386D2F40E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Rectangle 62">
                <a:extLst>
                  <a:ext uri="{FF2B5EF4-FFF2-40B4-BE49-F238E27FC236}">
                    <a16:creationId xmlns:a16="http://schemas.microsoft.com/office/drawing/2014/main" id="{46A73EBD-2307-4520-9CEE-BD7DD146E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63">
                <a:extLst>
                  <a:ext uri="{FF2B5EF4-FFF2-40B4-BE49-F238E27FC236}">
                    <a16:creationId xmlns:a16="http://schemas.microsoft.com/office/drawing/2014/main" id="{46F6D7EF-E46F-4243-B4A6-2BFA20F45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64">
                <a:extLst>
                  <a:ext uri="{FF2B5EF4-FFF2-40B4-BE49-F238E27FC236}">
                    <a16:creationId xmlns:a16="http://schemas.microsoft.com/office/drawing/2014/main" id="{61B445B1-13E2-43A1-94DC-6B2C7D856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65">
                <a:extLst>
                  <a:ext uri="{FF2B5EF4-FFF2-40B4-BE49-F238E27FC236}">
                    <a16:creationId xmlns:a16="http://schemas.microsoft.com/office/drawing/2014/main" id="{7D4E54EF-A092-4478-9184-5CDF7CE43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66">
                <a:extLst>
                  <a:ext uri="{FF2B5EF4-FFF2-40B4-BE49-F238E27FC236}">
                    <a16:creationId xmlns:a16="http://schemas.microsoft.com/office/drawing/2014/main" id="{73FFA02F-C4D1-4611-A73B-F548EE6BB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67">
                <a:extLst>
                  <a:ext uri="{FF2B5EF4-FFF2-40B4-BE49-F238E27FC236}">
                    <a16:creationId xmlns:a16="http://schemas.microsoft.com/office/drawing/2014/main" id="{01CC902D-F290-415A-8E4F-5E536C6CD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68">
                <a:extLst>
                  <a:ext uri="{FF2B5EF4-FFF2-40B4-BE49-F238E27FC236}">
                    <a16:creationId xmlns:a16="http://schemas.microsoft.com/office/drawing/2014/main" id="{EDD6B4C5-1D6C-4D0E-B360-0D36A5FF1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69">
                <a:extLst>
                  <a:ext uri="{FF2B5EF4-FFF2-40B4-BE49-F238E27FC236}">
                    <a16:creationId xmlns:a16="http://schemas.microsoft.com/office/drawing/2014/main" id="{6866E778-EB9D-4C7E-841A-0EF81B1C10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70">
                <a:extLst>
                  <a:ext uri="{FF2B5EF4-FFF2-40B4-BE49-F238E27FC236}">
                    <a16:creationId xmlns:a16="http://schemas.microsoft.com/office/drawing/2014/main" id="{6F46E309-CE62-40B8-972F-0E6C555A2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71">
                <a:extLst>
                  <a:ext uri="{FF2B5EF4-FFF2-40B4-BE49-F238E27FC236}">
                    <a16:creationId xmlns:a16="http://schemas.microsoft.com/office/drawing/2014/main" id="{22447A51-8F49-4CD3-85A5-D6BF951B9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72">
                <a:extLst>
                  <a:ext uri="{FF2B5EF4-FFF2-40B4-BE49-F238E27FC236}">
                    <a16:creationId xmlns:a16="http://schemas.microsoft.com/office/drawing/2014/main" id="{47C2214F-E49D-4556-92C5-B0D9185E5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73">
                <a:extLst>
                  <a:ext uri="{FF2B5EF4-FFF2-40B4-BE49-F238E27FC236}">
                    <a16:creationId xmlns:a16="http://schemas.microsoft.com/office/drawing/2014/main" id="{60F9719B-45E8-4E8E-B40D-EDF947F58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74">
                <a:extLst>
                  <a:ext uri="{FF2B5EF4-FFF2-40B4-BE49-F238E27FC236}">
                    <a16:creationId xmlns:a16="http://schemas.microsoft.com/office/drawing/2014/main" id="{610C4D19-0135-43FB-B91D-425A687D2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75">
                <a:extLst>
                  <a:ext uri="{FF2B5EF4-FFF2-40B4-BE49-F238E27FC236}">
                    <a16:creationId xmlns:a16="http://schemas.microsoft.com/office/drawing/2014/main" id="{39106956-10E9-4550-82E7-17BCD2594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76">
                <a:extLst>
                  <a:ext uri="{FF2B5EF4-FFF2-40B4-BE49-F238E27FC236}">
                    <a16:creationId xmlns:a16="http://schemas.microsoft.com/office/drawing/2014/main" id="{22646B90-D0BC-4A0D-9267-5EB901642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77">
                <a:extLst>
                  <a:ext uri="{FF2B5EF4-FFF2-40B4-BE49-F238E27FC236}">
                    <a16:creationId xmlns:a16="http://schemas.microsoft.com/office/drawing/2014/main" id="{53BE175E-83EF-469E-977B-9428CDDFC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78">
                <a:extLst>
                  <a:ext uri="{FF2B5EF4-FFF2-40B4-BE49-F238E27FC236}">
                    <a16:creationId xmlns:a16="http://schemas.microsoft.com/office/drawing/2014/main" id="{666F6C53-46B8-41DE-A316-E5A33249C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79">
                <a:extLst>
                  <a:ext uri="{FF2B5EF4-FFF2-40B4-BE49-F238E27FC236}">
                    <a16:creationId xmlns:a16="http://schemas.microsoft.com/office/drawing/2014/main" id="{774A23CC-9704-4CC0-BAC9-690725789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80">
                <a:extLst>
                  <a:ext uri="{FF2B5EF4-FFF2-40B4-BE49-F238E27FC236}">
                    <a16:creationId xmlns:a16="http://schemas.microsoft.com/office/drawing/2014/main" id="{8F628D48-B050-466F-87BD-40313A13B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81">
                <a:extLst>
                  <a:ext uri="{FF2B5EF4-FFF2-40B4-BE49-F238E27FC236}">
                    <a16:creationId xmlns:a16="http://schemas.microsoft.com/office/drawing/2014/main" id="{632C87D3-1352-480E-A8D0-090EAAD30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388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학생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84009B7-A7DF-4BC4-AFC8-42956422D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62" y="1052269"/>
            <a:ext cx="5380738" cy="5805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ECD916-F390-4FE6-8327-63B2166316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6811262" cy="580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8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EA7BAC5-4358-43A2-A391-FEA6265EF0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86" y="1052268"/>
            <a:ext cx="6464714" cy="5805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B7FF5C-F454-489F-948E-5C2A2C283A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5727286" cy="5805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2556E5-616D-4D1F-8E4C-D1B93D2D833D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학생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AE54010-4082-4AB1-9B49-787974AF8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52269"/>
            <a:ext cx="6515100" cy="5805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8B3D46-1AA9-474D-A35E-4320AD357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1" y="1052268"/>
            <a:ext cx="5676898" cy="58057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9229C9-72EA-43A4-A402-AB74645E75A5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학생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38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F8BB6D2-44E4-45C4-91E7-2D8DEB437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6464300" cy="5805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EBD8F1-D8E9-425B-B3A0-224E51EA9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1182866"/>
            <a:ext cx="5727700" cy="56751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CCFB28E-8AB3-4A48-A356-588BE4CE6379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학생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72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F19CDA1-47A2-487C-9EEF-273AD0811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5727286" cy="5805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07D63C-6500-46CB-AB8C-DAF3C988EB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86" y="1052268"/>
            <a:ext cx="6464714" cy="58057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8409A7F-B86E-4A8E-909B-865ABE503BD4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학생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686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19E54CA-03A5-45D1-893D-CF0D8DDE0E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2267"/>
            <a:ext cx="6096000" cy="58057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4DBD1D-8C78-46F4-8836-6717879DB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6096000" cy="58057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783640-2FC3-4DA4-8CD9-67B050B50AAB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학생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3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5F6237-979E-45CF-AA18-3F975F2B91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052268"/>
            <a:ext cx="6273800" cy="5805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5D88B8-4900-4D94-99D3-34360C7CA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5918200" cy="5805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424E87-9EAA-4D15-A14F-25BC4584E442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학생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6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ED0AF75-50AA-44DE-8DCA-D1D9292F9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052268"/>
            <a:ext cx="6197600" cy="5805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8165F8-0173-47D4-9ECE-13DC88BD7F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6096000" cy="58057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58F62B-BC48-4D8D-8796-57C3F1F2699C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학생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0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9633CD8-5B96-441C-94C4-E2247FCB0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2266"/>
            <a:ext cx="6096000" cy="5805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5EA7C1-5EDF-4C1A-974B-780238F25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6096000" cy="5805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1C10D1D-1615-4DA5-9843-ABFE076F3D4C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교수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790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7D10856-D835-4AEA-B20C-693842445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052269"/>
            <a:ext cx="5981700" cy="58057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CE1FD8-D05C-42DB-A221-8E21DD9C2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8"/>
            <a:ext cx="6210300" cy="58057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6D6EA9-2F53-45F7-8924-A7BAD2F76423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교수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6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0A7C0B-A745-4EC2-AACD-C800D455F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8751"/>
              </p:ext>
            </p:extLst>
          </p:nvPr>
        </p:nvGraphicFramePr>
        <p:xfrm>
          <a:off x="971999" y="1719936"/>
          <a:ext cx="10248001" cy="44168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0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0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순서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6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1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프로젝트 팀 정보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20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개발 배경</a:t>
                      </a:r>
                      <a:r>
                        <a:rPr lang="en-US" altLang="ko-KR" sz="20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 &amp; </a:t>
                      </a:r>
                      <a:r>
                        <a:rPr lang="ko-KR" altLang="en-US" sz="2000" b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</a:rPr>
                        <a:t>구현 목표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프로젝트 일정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개발환경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5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요구사항 정의서</a:t>
                      </a: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ERD,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스토리보드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4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rPr>
                        <a:t>프로젝트 시연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u="none" strike="noStrike" kern="1200" cap="none" spc="0" normalizeH="0" baseline="0" noProof="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</a:rPr>
                        <a:t>질의응답</a:t>
                      </a:r>
                      <a:endParaRPr kumimoji="0" lang="ko-KR" altLang="en-US" sz="2000" b="0" i="0" u="none" strike="noStrike" kern="1200" cap="none" spc="0" normalizeH="0" baseline="0" noProof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A68EEB96-E337-453E-92A0-06F509639D1A}"/>
              </a:ext>
            </a:extLst>
          </p:cNvPr>
          <p:cNvSpPr/>
          <p:nvPr/>
        </p:nvSpPr>
        <p:spPr>
          <a:xfrm>
            <a:off x="9523768" y="1243228"/>
            <a:ext cx="1428750" cy="2857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개발시간</a:t>
            </a:r>
            <a:r>
              <a:rPr lang="en-US" altLang="ko-KR" sz="1100" b="1" dirty="0">
                <a:solidFill>
                  <a:schemeClr val="tx1"/>
                </a:solidFill>
              </a:rPr>
              <a:t>:6~7</a:t>
            </a:r>
            <a:r>
              <a:rPr lang="ko-KR" altLang="en-US" sz="1100" b="1" dirty="0">
                <a:solidFill>
                  <a:schemeClr val="tx1"/>
                </a:solidFill>
              </a:rPr>
              <a:t>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4D3C4-F5D0-45E8-BE6E-7287912AF12B}"/>
              </a:ext>
            </a:extLst>
          </p:cNvPr>
          <p:cNvSpPr txBox="1"/>
          <p:nvPr/>
        </p:nvSpPr>
        <p:spPr>
          <a:xfrm>
            <a:off x="1212350" y="513708"/>
            <a:ext cx="2969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kern="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28639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6B699CE-9B03-42BF-85EC-0E9A2A498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1052269"/>
            <a:ext cx="5930900" cy="5805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77C990-191C-4110-BD80-F26FD6A12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12" y="1052269"/>
            <a:ext cx="6360412" cy="58057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D255099-1CAB-4025-91FA-14AECCE68E8E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교수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59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78E0490-8074-4C06-A497-776AB55F92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1052268"/>
            <a:ext cx="5460999" cy="58057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B2BEB7-BA7C-4589-BD3A-5994786B9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6731000" cy="58057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2F735A7-98C6-4DDF-9CBD-327908640C3E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교수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16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F28AE4A-70BC-426C-BD2F-3EB59C688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12" y="1052269"/>
            <a:ext cx="5674612" cy="5805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68C54D-8416-4737-9236-E69A5EF8F4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70"/>
            <a:ext cx="6474712" cy="58057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D380BC-BC33-495C-B4B7-BF2F7FD86836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교수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9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F73466F-13DD-40D8-A75D-7A8E86574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1" y="1052269"/>
            <a:ext cx="6337299" cy="58057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281EAD-333E-42E8-9D34-526338A669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5854700" cy="5805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FF8633B-B7FB-4D65-9ADF-6806BF3C68FA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교수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743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0471888-CCAB-4A4A-9EAE-EC81DA7344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052269"/>
            <a:ext cx="5689600" cy="58057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4D4700-EBB0-46D6-BF46-ADE7221677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6502400" cy="5805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9C7B27-7B89-432E-9663-4DA6A77878EE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교직원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151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131E181-13FE-4F69-A344-96DAE9A7E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25" y="1071468"/>
            <a:ext cx="6866125" cy="58373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FA5111-952B-4CFF-A06D-A9A2E4249A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4968"/>
            <a:ext cx="5410200" cy="58293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E147494-C899-42BB-B45C-CF79FA5FE3D0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교직원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247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A72EEC2-B6AB-427C-8BAC-B98A60673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052269"/>
            <a:ext cx="5600700" cy="5805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765F84-7844-47F7-93D5-B9417FD2CE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8"/>
            <a:ext cx="6591300" cy="58057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1CFAF0E-6AD9-4FE1-805C-C407BC646870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교직원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78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DC4F271-BC1A-4BC0-8211-C79AECB60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6272447" cy="5805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D54D73-0445-4AC2-84D2-EFAD77EC0E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47" y="1052268"/>
            <a:ext cx="5919553" cy="58057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B63216-6F53-448C-9DF8-F12F05B45523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교직원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44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7575AF0-A9F6-4DBA-AFFB-749A19E65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052268"/>
            <a:ext cx="6858000" cy="5805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87891D-E37C-4B4C-8271-D7B84EA8C2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5334000" cy="5805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0E46EC6-A40F-4F9B-931C-884D805AD0A1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교직원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15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6F0FC7D-1BD0-4B86-83FD-B5CABAAB1F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86" y="1052269"/>
            <a:ext cx="6464715" cy="5805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C54DCD-882D-4B15-819E-CF17ECB3F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8"/>
            <a:ext cx="5727286" cy="580573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C94580-F5C3-44ED-922D-581162D1CCF0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교직원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49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217E206A-3E28-4A31-802A-D56986F3946C}"/>
              </a:ext>
            </a:extLst>
          </p:cNvPr>
          <p:cNvGrpSpPr/>
          <p:nvPr/>
        </p:nvGrpSpPr>
        <p:grpSpPr>
          <a:xfrm>
            <a:off x="1145359" y="1172879"/>
            <a:ext cx="10343504" cy="5419744"/>
            <a:chOff x="1145359" y="1172879"/>
            <a:chExt cx="10343504" cy="5419744"/>
          </a:xfrm>
        </p:grpSpPr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141E9032-6629-4E95-9CAE-E90BB7B8C390}"/>
                </a:ext>
              </a:extLst>
            </p:cNvPr>
            <p:cNvSpPr/>
            <p:nvPr/>
          </p:nvSpPr>
          <p:spPr>
            <a:xfrm>
              <a:off x="8538579" y="3328260"/>
              <a:ext cx="2950284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박 상환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r>
                <a:rPr lang="en-US" altLang="ko-KR" sz="1200" b="1" dirty="0"/>
                <a:t>-  </a:t>
              </a:r>
              <a:r>
                <a:rPr lang="ko-KR" altLang="en-US" sz="1200" b="1" dirty="0"/>
                <a:t>목 업</a:t>
              </a:r>
            </a:p>
            <a:p>
              <a:r>
                <a:rPr lang="en-US" altLang="ko-KR" sz="1200" b="1" dirty="0"/>
                <a:t>-  </a:t>
              </a:r>
              <a:r>
                <a:rPr lang="ko-KR" altLang="en-US" sz="1200" b="1" dirty="0"/>
                <a:t>이수학점 출력 페이지</a:t>
              </a:r>
            </a:p>
            <a:p>
              <a:r>
                <a:rPr lang="en-US" altLang="ko-KR" sz="1200" b="1" dirty="0"/>
                <a:t>-  </a:t>
              </a:r>
              <a:r>
                <a:rPr lang="ko-KR" altLang="en-US" sz="1200" b="1" dirty="0"/>
                <a:t>수강신청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강의계획서 다운로드 구현</a:t>
              </a:r>
            </a:p>
            <a:p>
              <a:r>
                <a:rPr lang="en-US" altLang="ko-KR" sz="1200" b="1" dirty="0"/>
                <a:t>-  </a:t>
              </a:r>
              <a:r>
                <a:rPr lang="ko-KR" altLang="en-US" sz="1200" b="1" dirty="0"/>
                <a:t>자격증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봉사활동 업로드</a:t>
              </a:r>
            </a:p>
            <a:p>
              <a:r>
                <a:rPr lang="en-US" altLang="ko-KR" sz="1200" b="1" dirty="0"/>
                <a:t>-  </a:t>
              </a:r>
              <a:r>
                <a:rPr lang="ko-KR" altLang="en-US" sz="1200" b="1" dirty="0"/>
                <a:t>과제 제출 업로드</a:t>
              </a:r>
            </a:p>
            <a:p>
              <a:r>
                <a:rPr lang="en-US" altLang="ko-KR" sz="1200" b="1" dirty="0"/>
                <a:t>-  </a:t>
              </a:r>
              <a:r>
                <a:rPr lang="ko-KR" altLang="en-US" sz="1200" b="1" dirty="0"/>
                <a:t>권한에 따른 게시판 작성</a:t>
              </a:r>
              <a:r>
                <a:rPr lang="en-US" altLang="ko-KR" sz="1200" b="1" dirty="0"/>
                <a:t>&amp;</a:t>
              </a:r>
              <a:r>
                <a:rPr lang="ko-KR" altLang="en-US" sz="1200" b="1" dirty="0"/>
                <a:t>댓글 기능 구현</a:t>
              </a: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0293DC26-4EC1-4A8D-BE22-DFEF154A3B0D}"/>
                </a:ext>
              </a:extLst>
            </p:cNvPr>
            <p:cNvSpPr/>
            <p:nvPr/>
          </p:nvSpPr>
          <p:spPr>
            <a:xfrm>
              <a:off x="8267030" y="1172879"/>
              <a:ext cx="2713522" cy="189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박 수진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b="1" dirty="0"/>
                <a:t>ERD , </a:t>
              </a:r>
              <a:r>
                <a:rPr lang="ko-KR" altLang="en-US" sz="1200" b="1" dirty="0" err="1"/>
                <a:t>목업</a:t>
              </a:r>
              <a:endParaRPr lang="en-US" altLang="ko-KR" sz="1200" b="1" dirty="0"/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로그인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비밀번호 찾기</a:t>
              </a:r>
              <a:r>
                <a:rPr lang="en-US" altLang="ko-KR" sz="1200" b="1" dirty="0"/>
                <a:t>( </a:t>
              </a:r>
              <a:r>
                <a:rPr lang="en-US" altLang="ko-KR" sz="1200" b="1" dirty="0">
                  <a:solidFill>
                    <a:srgbClr val="5F6368"/>
                  </a:solidFill>
                  <a:latin typeface="Apple SD Gothic Neo"/>
                </a:rPr>
                <a:t>Mail API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b="1" dirty="0"/>
                <a:t>Interceptor</a:t>
              </a:r>
              <a:r>
                <a:rPr lang="ko-KR" altLang="en-US" sz="1200" b="1" dirty="0"/>
                <a:t>를 이용한 세션 기능</a:t>
              </a:r>
              <a:endParaRPr lang="en-US" altLang="ko-KR" sz="1200" b="1" dirty="0"/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개인정보 확인 및 변경</a:t>
              </a:r>
              <a:endParaRPr lang="en-US" altLang="ko-KR" sz="1200" b="1" dirty="0"/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비밀번호 변경 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교직원 메뉴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교직원명단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학생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교수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교직원 추가</a:t>
              </a:r>
              <a:r>
                <a:rPr lang="en-US" altLang="ko-KR" sz="1200" b="1" dirty="0"/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요청 관리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휴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복학 관리</a:t>
              </a:r>
              <a:r>
                <a:rPr lang="en-US" altLang="ko-KR" sz="1200" b="1" dirty="0"/>
                <a:t>)</a:t>
              </a: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17C43713-E2C1-4921-BBF8-923F0D003E5B}"/>
                </a:ext>
              </a:extLst>
            </p:cNvPr>
            <p:cNvSpPr/>
            <p:nvPr/>
          </p:nvSpPr>
          <p:spPr>
            <a:xfrm>
              <a:off x="1145359" y="3284013"/>
              <a:ext cx="2950284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서 월성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171450" indent="-171450" algn="just">
                <a:buFontTx/>
                <a:buChar char="-"/>
              </a:pPr>
              <a:r>
                <a:rPr lang="ko-KR" altLang="en-US" sz="1200" b="1" dirty="0"/>
                <a:t>성적관리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성적 입력</a:t>
              </a:r>
              <a:r>
                <a:rPr lang="en-US" altLang="ko-KR" sz="1200" b="1" dirty="0"/>
                <a:t>)</a:t>
              </a:r>
            </a:p>
            <a:p>
              <a:pPr marL="171450" indent="-171450" algn="just">
                <a:buFontTx/>
                <a:buChar char="-"/>
              </a:pPr>
              <a:r>
                <a:rPr lang="ko-KR" altLang="en-US" sz="1200" b="1" dirty="0"/>
                <a:t>수업관리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강의 개설 신청</a:t>
              </a:r>
              <a:r>
                <a:rPr lang="en-US" altLang="ko-KR" sz="1200" b="1" dirty="0"/>
                <a:t>/</a:t>
              </a:r>
              <a:r>
                <a:rPr lang="ko-KR" altLang="en-US" sz="1200" b="1" dirty="0"/>
                <a:t>개설 과목 관리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5F6489F8-0709-47AC-AA17-C6DBE211BF9C}"/>
                </a:ext>
              </a:extLst>
            </p:cNvPr>
            <p:cNvSpPr/>
            <p:nvPr/>
          </p:nvSpPr>
          <p:spPr>
            <a:xfrm>
              <a:off x="8538579" y="5266462"/>
              <a:ext cx="2950284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이 솔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r>
                <a:rPr lang="en-US" altLang="ko-KR" sz="1200" b="1" dirty="0"/>
                <a:t>-</a:t>
              </a:r>
              <a:r>
                <a:rPr lang="ko-KR" altLang="en-US" sz="1200" b="1" dirty="0"/>
                <a:t>  교수메뉴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상담관리</a:t>
              </a:r>
              <a:r>
                <a:rPr lang="en-US" altLang="ko-KR" sz="1200" b="1" dirty="0"/>
                <a:t>)</a:t>
              </a:r>
            </a:p>
            <a:p>
              <a:r>
                <a:rPr lang="en-US" altLang="ko-KR" sz="1200" b="1" dirty="0"/>
                <a:t>-  </a:t>
              </a:r>
              <a:r>
                <a:rPr lang="ko-KR" altLang="en-US" sz="1200" b="1" dirty="0"/>
                <a:t>성적관리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레포트관리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  <a:p>
              <a:r>
                <a:rPr lang="en-US" altLang="ko-KR" sz="1200" b="1" dirty="0"/>
                <a:t>-  </a:t>
              </a:r>
              <a:r>
                <a:rPr lang="ko-KR" altLang="en-US" sz="1200" b="1" dirty="0"/>
                <a:t>수업관리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시간표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강의평가</a:t>
              </a:r>
              <a:r>
                <a:rPr lang="en-US" altLang="ko-KR" sz="1200" b="1" dirty="0"/>
                <a:t>)</a:t>
              </a:r>
              <a:endPara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F61A446A-9FB3-4620-B8E6-AFF9A1F8EAAB}"/>
                </a:ext>
              </a:extLst>
            </p:cNvPr>
            <p:cNvSpPr/>
            <p:nvPr/>
          </p:nvSpPr>
          <p:spPr>
            <a:xfrm>
              <a:off x="1265773" y="1311500"/>
              <a:ext cx="2950284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 경철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(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조장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b="1" dirty="0"/>
                <a:t>ERD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사용자에 따른 메인 화면 구성</a:t>
              </a:r>
              <a:endParaRPr lang="en-US" altLang="ko-KR" sz="1200" b="1" dirty="0"/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교수 요청관리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강의 개설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관리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교수 휴강 관리</a:t>
              </a:r>
              <a:r>
                <a:rPr lang="en-US" altLang="ko-KR" sz="1200" b="1" dirty="0"/>
                <a:t>)</a:t>
              </a:r>
              <a:r>
                <a:rPr lang="ko-KR" altLang="en-US" sz="1200" b="1" dirty="0"/>
                <a:t> 강의실</a:t>
              </a:r>
              <a:endParaRPr lang="en-US" altLang="ko-KR" sz="1200" b="1" dirty="0"/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통합 정리</a:t>
              </a:r>
              <a:endParaRPr lang="en-US" altLang="ko-KR" sz="1200" b="1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CFFE0C71-08D3-44F4-AEC6-66AAC540CA01}"/>
                </a:ext>
              </a:extLst>
            </p:cNvPr>
            <p:cNvSpPr/>
            <p:nvPr/>
          </p:nvSpPr>
          <p:spPr>
            <a:xfrm>
              <a:off x="1154556" y="4699797"/>
              <a:ext cx="2950284" cy="189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김 정민</a:t>
              </a:r>
              <a:endPara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b="1" dirty="0"/>
                <a:t>ERD </a:t>
              </a:r>
              <a:r>
                <a:rPr lang="ko-KR" altLang="en-US" sz="1200" b="1" dirty="0"/>
                <a:t> </a:t>
              </a:r>
              <a:endParaRPr lang="en-US" altLang="ko-KR" sz="1200" b="1" dirty="0"/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전반적인 </a:t>
              </a:r>
              <a:r>
                <a:rPr lang="en-US" altLang="ko-KR" sz="1200" b="1" dirty="0"/>
                <a:t>UI </a:t>
              </a:r>
              <a:r>
                <a:rPr lang="ko-KR" altLang="en-US" sz="1200" b="1" dirty="0"/>
                <a:t>담당</a:t>
              </a:r>
              <a:endParaRPr lang="en-US" altLang="ko-KR" sz="1200" b="1" dirty="0"/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학생메뉴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휴</a:t>
              </a:r>
              <a:r>
                <a:rPr lang="en-US" altLang="ko-KR" sz="1200" b="1" dirty="0"/>
                <a:t>·</a:t>
              </a:r>
              <a:r>
                <a:rPr lang="ko-KR" altLang="en-US" sz="1200" b="1" dirty="0"/>
                <a:t>복학 신청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상담 신청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종합성적 조회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이수학점 조회</a:t>
              </a:r>
              <a:r>
                <a:rPr lang="en-US" altLang="ko-KR" sz="1200" b="1" dirty="0"/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수업관리 </a:t>
              </a:r>
              <a:r>
                <a:rPr lang="en-US" altLang="ko-KR" sz="1200" b="1" dirty="0"/>
                <a:t>(</a:t>
              </a:r>
              <a:r>
                <a:rPr lang="ko-KR" altLang="en-US" sz="1200" b="1" dirty="0"/>
                <a:t>시간표 조회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강의실별 시간표 조회 </a:t>
              </a:r>
              <a:r>
                <a:rPr lang="en-US" altLang="ko-KR" sz="1200" b="1" dirty="0"/>
                <a:t>/    </a:t>
              </a:r>
              <a:r>
                <a:rPr lang="ko-KR" altLang="en-US" sz="1200" b="1" dirty="0"/>
                <a:t>수강 철회 </a:t>
              </a:r>
              <a:r>
                <a:rPr lang="en-US" altLang="ko-KR" sz="1200" b="1" dirty="0"/>
                <a:t>/ </a:t>
              </a:r>
              <a:r>
                <a:rPr lang="ko-KR" altLang="en-US" sz="1200" b="1" dirty="0"/>
                <a:t>강의 평가</a:t>
              </a:r>
              <a:r>
                <a:rPr lang="en-US" altLang="ko-KR" sz="1200" b="1" dirty="0"/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ko-KR" altLang="en-US" sz="1200" b="1" dirty="0"/>
                <a:t>성적관리</a:t>
              </a:r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B5329A11-81B8-46D6-8F08-0ABAD46BC5BB}"/>
                </a:ext>
              </a:extLst>
            </p:cNvPr>
            <p:cNvGrpSpPr/>
            <p:nvPr/>
          </p:nvGrpSpPr>
          <p:grpSpPr>
            <a:xfrm>
              <a:off x="4090623" y="1902194"/>
              <a:ext cx="4190960" cy="4190960"/>
              <a:chOff x="5625053" y="1744451"/>
              <a:chExt cx="3517191" cy="3517191"/>
            </a:xfrm>
          </p:grpSpPr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F88B3E1D-C43A-4F99-A589-3049A279EF48}"/>
                  </a:ext>
                </a:extLst>
              </p:cNvPr>
              <p:cNvGrpSpPr/>
              <p:nvPr/>
            </p:nvGrpSpPr>
            <p:grpSpPr>
              <a:xfrm>
                <a:off x="5625053" y="1744451"/>
                <a:ext cx="3517191" cy="3517191"/>
                <a:chOff x="4006714" y="859804"/>
                <a:chExt cx="4751813" cy="4751813"/>
              </a:xfrm>
            </p:grpSpPr>
            <p:grpSp>
              <p:nvGrpSpPr>
                <p:cNvPr id="225" name="그룹 224">
                  <a:extLst>
                    <a:ext uri="{FF2B5EF4-FFF2-40B4-BE49-F238E27FC236}">
                      <a16:creationId xmlns:a16="http://schemas.microsoft.com/office/drawing/2014/main" id="{8861D821-65A2-43E2-BC1B-51C33873FC35}"/>
                    </a:ext>
                  </a:extLst>
                </p:cNvPr>
                <p:cNvGrpSpPr/>
                <p:nvPr/>
              </p:nvGrpSpPr>
              <p:grpSpPr>
                <a:xfrm>
                  <a:off x="4006714" y="2720199"/>
                  <a:ext cx="4751813" cy="1031023"/>
                  <a:chOff x="3450605" y="2796399"/>
                  <a:chExt cx="4751813" cy="1031023"/>
                </a:xfrm>
              </p:grpSpPr>
              <p:sp>
                <p:nvSpPr>
                  <p:cNvPr id="234" name="타원 233">
                    <a:extLst>
                      <a:ext uri="{FF2B5EF4-FFF2-40B4-BE49-F238E27FC236}">
                        <a16:creationId xmlns:a16="http://schemas.microsoft.com/office/drawing/2014/main" id="{C1136E04-CF9D-42DB-AF07-5059E51C3423}"/>
                      </a:ext>
                    </a:extLst>
                  </p:cNvPr>
                  <p:cNvSpPr/>
                  <p:nvPr/>
                </p:nvSpPr>
                <p:spPr>
                  <a:xfrm>
                    <a:off x="3735658" y="2796399"/>
                    <a:ext cx="4181707" cy="1031023"/>
                  </a:xfrm>
                  <a:prstGeom prst="ellipse">
                    <a:avLst/>
                  </a:prstGeom>
                  <a:noFill/>
                  <a:ln w="19050">
                    <a:solidFill>
                      <a:srgbClr val="E3715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5" name="타원 234">
                    <a:extLst>
                      <a:ext uri="{FF2B5EF4-FFF2-40B4-BE49-F238E27FC236}">
                        <a16:creationId xmlns:a16="http://schemas.microsoft.com/office/drawing/2014/main" id="{180187A3-10BF-41DD-BBE3-4F4C37BF6890}"/>
                      </a:ext>
                    </a:extLst>
                  </p:cNvPr>
                  <p:cNvSpPr/>
                  <p:nvPr/>
                </p:nvSpPr>
                <p:spPr>
                  <a:xfrm>
                    <a:off x="3450605" y="2988527"/>
                    <a:ext cx="646771" cy="646771"/>
                  </a:xfrm>
                  <a:prstGeom prst="ellipse">
                    <a:avLst/>
                  </a:prstGeom>
                  <a:solidFill>
                    <a:srgbClr val="E3715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6" name="타원 235">
                    <a:extLst>
                      <a:ext uri="{FF2B5EF4-FFF2-40B4-BE49-F238E27FC236}">
                        <a16:creationId xmlns:a16="http://schemas.microsoft.com/office/drawing/2014/main" id="{D49564CD-8E31-4147-9DBA-80C9A9899B77}"/>
                      </a:ext>
                    </a:extLst>
                  </p:cNvPr>
                  <p:cNvSpPr/>
                  <p:nvPr/>
                </p:nvSpPr>
                <p:spPr>
                  <a:xfrm>
                    <a:off x="7555647" y="2988526"/>
                    <a:ext cx="646771" cy="646771"/>
                  </a:xfrm>
                  <a:prstGeom prst="ellipse">
                    <a:avLst/>
                  </a:prstGeom>
                  <a:solidFill>
                    <a:srgbClr val="E3715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26" name="그룹 225">
                  <a:extLst>
                    <a:ext uri="{FF2B5EF4-FFF2-40B4-BE49-F238E27FC236}">
                      <a16:creationId xmlns:a16="http://schemas.microsoft.com/office/drawing/2014/main" id="{BFCEB7AB-80CD-4B33-999B-BE874C16A78A}"/>
                    </a:ext>
                  </a:extLst>
                </p:cNvPr>
                <p:cNvGrpSpPr/>
                <p:nvPr/>
              </p:nvGrpSpPr>
              <p:grpSpPr>
                <a:xfrm rot="18900000">
                  <a:off x="4250022" y="2619418"/>
                  <a:ext cx="4466760" cy="1031023"/>
                  <a:chOff x="3735658" y="2796399"/>
                  <a:chExt cx="4466760" cy="1031023"/>
                </a:xfrm>
              </p:grpSpPr>
              <p:sp>
                <p:nvSpPr>
                  <p:cNvPr id="232" name="타원 231">
                    <a:extLst>
                      <a:ext uri="{FF2B5EF4-FFF2-40B4-BE49-F238E27FC236}">
                        <a16:creationId xmlns:a16="http://schemas.microsoft.com/office/drawing/2014/main" id="{E01CEE1B-80C7-47C7-A8F8-4FE1703C713D}"/>
                      </a:ext>
                    </a:extLst>
                  </p:cNvPr>
                  <p:cNvSpPr/>
                  <p:nvPr/>
                </p:nvSpPr>
                <p:spPr>
                  <a:xfrm>
                    <a:off x="3735658" y="2796399"/>
                    <a:ext cx="4181707" cy="1031023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>
                        <a:lumMod val="75000"/>
                        <a:lumOff val="25000"/>
                        <a:alpha val="52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3" name="타원 232">
                    <a:extLst>
                      <a:ext uri="{FF2B5EF4-FFF2-40B4-BE49-F238E27FC236}">
                        <a16:creationId xmlns:a16="http://schemas.microsoft.com/office/drawing/2014/main" id="{3D99E8D2-6D18-4039-9DA1-6B07CE465EDE}"/>
                      </a:ext>
                    </a:extLst>
                  </p:cNvPr>
                  <p:cNvSpPr/>
                  <p:nvPr/>
                </p:nvSpPr>
                <p:spPr>
                  <a:xfrm>
                    <a:off x="7555647" y="2988526"/>
                    <a:ext cx="646771" cy="646771"/>
                  </a:xfrm>
                  <a:prstGeom prst="ellipse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227" name="그룹 226">
                  <a:extLst>
                    <a:ext uri="{FF2B5EF4-FFF2-40B4-BE49-F238E27FC236}">
                      <a16:creationId xmlns:a16="http://schemas.microsoft.com/office/drawing/2014/main" id="{C8971EE2-38CB-4C31-9082-A2BE049EA58C}"/>
                    </a:ext>
                  </a:extLst>
                </p:cNvPr>
                <p:cNvGrpSpPr/>
                <p:nvPr/>
              </p:nvGrpSpPr>
              <p:grpSpPr>
                <a:xfrm rot="16200000">
                  <a:off x="4006714" y="2720199"/>
                  <a:ext cx="4751813" cy="1031023"/>
                  <a:chOff x="3450605" y="2796399"/>
                  <a:chExt cx="4751813" cy="1031023"/>
                </a:xfrm>
              </p:grpSpPr>
              <p:sp>
                <p:nvSpPr>
                  <p:cNvPr id="229" name="타원 228">
                    <a:extLst>
                      <a:ext uri="{FF2B5EF4-FFF2-40B4-BE49-F238E27FC236}">
                        <a16:creationId xmlns:a16="http://schemas.microsoft.com/office/drawing/2014/main" id="{DCF7AEDC-AA0B-4D53-9432-531E05DC9F9C}"/>
                      </a:ext>
                    </a:extLst>
                  </p:cNvPr>
                  <p:cNvSpPr/>
                  <p:nvPr/>
                </p:nvSpPr>
                <p:spPr>
                  <a:xfrm>
                    <a:off x="3735658" y="2796399"/>
                    <a:ext cx="4181707" cy="1031023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>
                        <a:lumMod val="75000"/>
                        <a:lumOff val="25000"/>
                        <a:alpha val="26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0" name="타원 229">
                    <a:extLst>
                      <a:ext uri="{FF2B5EF4-FFF2-40B4-BE49-F238E27FC236}">
                        <a16:creationId xmlns:a16="http://schemas.microsoft.com/office/drawing/2014/main" id="{64F20115-5D05-461A-8804-81AF6567E2F8}"/>
                      </a:ext>
                    </a:extLst>
                  </p:cNvPr>
                  <p:cNvSpPr/>
                  <p:nvPr/>
                </p:nvSpPr>
                <p:spPr>
                  <a:xfrm>
                    <a:off x="3450605" y="2988527"/>
                    <a:ext cx="646771" cy="646771"/>
                  </a:xfrm>
                  <a:prstGeom prst="ellipse">
                    <a:avLst/>
                  </a:prstGeom>
                  <a:solidFill>
                    <a:srgbClr val="CACC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31" name="타원 230">
                    <a:extLst>
                      <a:ext uri="{FF2B5EF4-FFF2-40B4-BE49-F238E27FC236}">
                        <a16:creationId xmlns:a16="http://schemas.microsoft.com/office/drawing/2014/main" id="{B76BBBF0-6C87-4760-8CBA-C0DCDC3E0BE6}"/>
                      </a:ext>
                    </a:extLst>
                  </p:cNvPr>
                  <p:cNvSpPr/>
                  <p:nvPr/>
                </p:nvSpPr>
                <p:spPr>
                  <a:xfrm>
                    <a:off x="7555647" y="2988526"/>
                    <a:ext cx="646771" cy="646771"/>
                  </a:xfrm>
                  <a:prstGeom prst="ellipse">
                    <a:avLst/>
                  </a:prstGeom>
                  <a:solidFill>
                    <a:srgbClr val="CACCC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C8EFEFB3-8FF4-4449-8E4B-12BADF1D169B}"/>
                    </a:ext>
                  </a:extLst>
                </p:cNvPr>
                <p:cNvSpPr/>
                <p:nvPr/>
              </p:nvSpPr>
              <p:spPr>
                <a:xfrm rot="13500000">
                  <a:off x="4291767" y="2720199"/>
                  <a:ext cx="4181707" cy="1031023"/>
                </a:xfrm>
                <a:prstGeom prst="ellipse">
                  <a:avLst/>
                </a:prstGeom>
                <a:noFill/>
                <a:ln w="19050">
                  <a:solidFill>
                    <a:schemeClr val="tx1">
                      <a:lumMod val="75000"/>
                      <a:lumOff val="25000"/>
                      <a:alpha val="4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8" name="Group 20">
                <a:extLst>
                  <a:ext uri="{FF2B5EF4-FFF2-40B4-BE49-F238E27FC236}">
                    <a16:creationId xmlns:a16="http://schemas.microsoft.com/office/drawing/2014/main" id="{A2A0B9D0-E92C-405D-8F5C-3232D0129F5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776613" y="3379182"/>
                <a:ext cx="158929" cy="216786"/>
                <a:chOff x="2597" y="4163"/>
                <a:chExt cx="217" cy="296"/>
              </a:xfrm>
              <a:solidFill>
                <a:schemeClr val="bg1"/>
              </a:solidFill>
            </p:grpSpPr>
            <p:sp>
              <p:nvSpPr>
                <p:cNvPr id="221" name="Freeform 22">
                  <a:extLst>
                    <a:ext uri="{FF2B5EF4-FFF2-40B4-BE49-F238E27FC236}">
                      <a16:creationId xmlns:a16="http://schemas.microsoft.com/office/drawing/2014/main" id="{2CDE8C3F-9065-4027-8428-95CAF82EEA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23">
                  <a:extLst>
                    <a:ext uri="{FF2B5EF4-FFF2-40B4-BE49-F238E27FC236}">
                      <a16:creationId xmlns:a16="http://schemas.microsoft.com/office/drawing/2014/main" id="{C13EC169-4B84-41E8-9A88-AB0AA8A9E3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24">
                  <a:extLst>
                    <a:ext uri="{FF2B5EF4-FFF2-40B4-BE49-F238E27FC236}">
                      <a16:creationId xmlns:a16="http://schemas.microsoft.com/office/drawing/2014/main" id="{769F96F6-5626-4F27-B308-375F94DD4D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4" name="Freeform 25">
                  <a:extLst>
                    <a:ext uri="{FF2B5EF4-FFF2-40B4-BE49-F238E27FC236}">
                      <a16:creationId xmlns:a16="http://schemas.microsoft.com/office/drawing/2014/main" id="{AE1A1DEC-36D7-4B6B-9878-C3DDD13CD7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09" name="Freeform 6">
                <a:extLst>
                  <a:ext uri="{FF2B5EF4-FFF2-40B4-BE49-F238E27FC236}">
                    <a16:creationId xmlns:a16="http://schemas.microsoft.com/office/drawing/2014/main" id="{370CD898-2A4D-4CBD-A5ED-BB89C71ED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9470" y="2331940"/>
                <a:ext cx="218464" cy="193691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36">
                <a:extLst>
                  <a:ext uri="{FF2B5EF4-FFF2-40B4-BE49-F238E27FC236}">
                    <a16:creationId xmlns:a16="http://schemas.microsoft.com/office/drawing/2014/main" id="{7858B57D-264A-4DB7-89FD-29ACE05361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4171" y="1884581"/>
                <a:ext cx="118954" cy="200069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1">
                <a:extLst>
                  <a:ext uri="{FF2B5EF4-FFF2-40B4-BE49-F238E27FC236}">
                    <a16:creationId xmlns:a16="http://schemas.microsoft.com/office/drawing/2014/main" id="{616F83F3-C7CC-442D-8F9F-2C88F921F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8353994" y="2297815"/>
                <a:ext cx="193506" cy="237571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12" name="Group 20">
                <a:extLst>
                  <a:ext uri="{FF2B5EF4-FFF2-40B4-BE49-F238E27FC236}">
                    <a16:creationId xmlns:a16="http://schemas.microsoft.com/office/drawing/2014/main" id="{0B722499-F35D-4C80-BBF2-721D1CA8860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845406" y="3379182"/>
                <a:ext cx="158929" cy="216786"/>
                <a:chOff x="2597" y="4163"/>
                <a:chExt cx="217" cy="296"/>
              </a:xfrm>
              <a:solidFill>
                <a:schemeClr val="bg1"/>
              </a:solidFill>
            </p:grpSpPr>
            <p:sp>
              <p:nvSpPr>
                <p:cNvPr id="217" name="Freeform 22">
                  <a:extLst>
                    <a:ext uri="{FF2B5EF4-FFF2-40B4-BE49-F238E27FC236}">
                      <a16:creationId xmlns:a16="http://schemas.microsoft.com/office/drawing/2014/main" id="{0B1BDE32-73F7-4A19-B4AB-100E7B6B39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0" y="4163"/>
                  <a:ext cx="151" cy="176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23">
                  <a:extLst>
                    <a:ext uri="{FF2B5EF4-FFF2-40B4-BE49-F238E27FC236}">
                      <a16:creationId xmlns:a16="http://schemas.microsoft.com/office/drawing/2014/main" id="{4E1195AB-10C7-4A43-B3A7-2F4F7013E3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64" y="4250"/>
                  <a:ext cx="83" cy="27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24">
                  <a:extLst>
                    <a:ext uri="{FF2B5EF4-FFF2-40B4-BE49-F238E27FC236}">
                      <a16:creationId xmlns:a16="http://schemas.microsoft.com/office/drawing/2014/main" id="{FE172FB6-C5F9-4758-A882-1AD05657454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97" y="4335"/>
                  <a:ext cx="217" cy="124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0" name="Freeform 25">
                  <a:extLst>
                    <a:ext uri="{FF2B5EF4-FFF2-40B4-BE49-F238E27FC236}">
                      <a16:creationId xmlns:a16="http://schemas.microsoft.com/office/drawing/2014/main" id="{03D0913B-6C8B-44F8-B3B3-40636C3E0C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9" y="4347"/>
                  <a:ext cx="34" cy="8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13" name="Group 39">
                <a:extLst>
                  <a:ext uri="{FF2B5EF4-FFF2-40B4-BE49-F238E27FC236}">
                    <a16:creationId xmlns:a16="http://schemas.microsoft.com/office/drawing/2014/main" id="{40A96E3F-EA2D-405F-85B8-791E27C9BB9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280104" y="4926241"/>
                <a:ext cx="207087" cy="167460"/>
                <a:chOff x="5919" y="4283"/>
                <a:chExt cx="324" cy="262"/>
              </a:xfrm>
              <a:solidFill>
                <a:schemeClr val="bg1"/>
              </a:solidFill>
            </p:grpSpPr>
            <p:sp>
              <p:nvSpPr>
                <p:cNvPr id="214" name="Freeform 41">
                  <a:extLst>
                    <a:ext uri="{FF2B5EF4-FFF2-40B4-BE49-F238E27FC236}">
                      <a16:creationId xmlns:a16="http://schemas.microsoft.com/office/drawing/2014/main" id="{4FB4DAED-6A5D-47C3-85F3-98B5B0D55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65" y="4421"/>
                  <a:ext cx="32" cy="38"/>
                </a:xfrm>
                <a:custGeom>
                  <a:avLst/>
                  <a:gdLst>
                    <a:gd name="T0" fmla="*/ 175 w 349"/>
                    <a:gd name="T1" fmla="*/ 0 h 421"/>
                    <a:gd name="T2" fmla="*/ 206 w 349"/>
                    <a:gd name="T3" fmla="*/ 2 h 421"/>
                    <a:gd name="T4" fmla="*/ 235 w 349"/>
                    <a:gd name="T5" fmla="*/ 9 h 421"/>
                    <a:gd name="T6" fmla="*/ 263 w 349"/>
                    <a:gd name="T7" fmla="*/ 22 h 421"/>
                    <a:gd name="T8" fmla="*/ 287 w 349"/>
                    <a:gd name="T9" fmla="*/ 40 h 421"/>
                    <a:gd name="T10" fmla="*/ 308 w 349"/>
                    <a:gd name="T11" fmla="*/ 60 h 421"/>
                    <a:gd name="T12" fmla="*/ 326 w 349"/>
                    <a:gd name="T13" fmla="*/ 84 h 421"/>
                    <a:gd name="T14" fmla="*/ 338 w 349"/>
                    <a:gd name="T15" fmla="*/ 111 h 421"/>
                    <a:gd name="T16" fmla="*/ 346 w 349"/>
                    <a:gd name="T17" fmla="*/ 140 h 421"/>
                    <a:gd name="T18" fmla="*/ 349 w 349"/>
                    <a:gd name="T19" fmla="*/ 171 h 421"/>
                    <a:gd name="T20" fmla="*/ 349 w 349"/>
                    <a:gd name="T21" fmla="*/ 249 h 421"/>
                    <a:gd name="T22" fmla="*/ 346 w 349"/>
                    <a:gd name="T23" fmla="*/ 280 h 421"/>
                    <a:gd name="T24" fmla="*/ 338 w 349"/>
                    <a:gd name="T25" fmla="*/ 309 h 421"/>
                    <a:gd name="T26" fmla="*/ 326 w 349"/>
                    <a:gd name="T27" fmla="*/ 336 h 421"/>
                    <a:gd name="T28" fmla="*/ 308 w 349"/>
                    <a:gd name="T29" fmla="*/ 360 h 421"/>
                    <a:gd name="T30" fmla="*/ 287 w 349"/>
                    <a:gd name="T31" fmla="*/ 381 h 421"/>
                    <a:gd name="T32" fmla="*/ 263 w 349"/>
                    <a:gd name="T33" fmla="*/ 398 h 421"/>
                    <a:gd name="T34" fmla="*/ 235 w 349"/>
                    <a:gd name="T35" fmla="*/ 410 h 421"/>
                    <a:gd name="T36" fmla="*/ 206 w 349"/>
                    <a:gd name="T37" fmla="*/ 419 h 421"/>
                    <a:gd name="T38" fmla="*/ 175 w 349"/>
                    <a:gd name="T39" fmla="*/ 421 h 421"/>
                    <a:gd name="T40" fmla="*/ 143 w 349"/>
                    <a:gd name="T41" fmla="*/ 419 h 421"/>
                    <a:gd name="T42" fmla="*/ 113 w 349"/>
                    <a:gd name="T43" fmla="*/ 410 h 421"/>
                    <a:gd name="T44" fmla="*/ 87 w 349"/>
                    <a:gd name="T45" fmla="*/ 398 h 421"/>
                    <a:gd name="T46" fmla="*/ 62 w 349"/>
                    <a:gd name="T47" fmla="*/ 381 h 421"/>
                    <a:gd name="T48" fmla="*/ 41 w 349"/>
                    <a:gd name="T49" fmla="*/ 360 h 421"/>
                    <a:gd name="T50" fmla="*/ 24 w 349"/>
                    <a:gd name="T51" fmla="*/ 336 h 421"/>
                    <a:gd name="T52" fmla="*/ 11 w 349"/>
                    <a:gd name="T53" fmla="*/ 309 h 421"/>
                    <a:gd name="T54" fmla="*/ 3 w 349"/>
                    <a:gd name="T55" fmla="*/ 280 h 421"/>
                    <a:gd name="T56" fmla="*/ 0 w 349"/>
                    <a:gd name="T57" fmla="*/ 249 h 421"/>
                    <a:gd name="T58" fmla="*/ 0 w 349"/>
                    <a:gd name="T59" fmla="*/ 171 h 421"/>
                    <a:gd name="T60" fmla="*/ 3 w 349"/>
                    <a:gd name="T61" fmla="*/ 140 h 421"/>
                    <a:gd name="T62" fmla="*/ 11 w 349"/>
                    <a:gd name="T63" fmla="*/ 111 h 421"/>
                    <a:gd name="T64" fmla="*/ 24 w 349"/>
                    <a:gd name="T65" fmla="*/ 84 h 421"/>
                    <a:gd name="T66" fmla="*/ 41 w 349"/>
                    <a:gd name="T67" fmla="*/ 60 h 421"/>
                    <a:gd name="T68" fmla="*/ 62 w 349"/>
                    <a:gd name="T69" fmla="*/ 40 h 421"/>
                    <a:gd name="T70" fmla="*/ 87 w 349"/>
                    <a:gd name="T71" fmla="*/ 22 h 421"/>
                    <a:gd name="T72" fmla="*/ 113 w 349"/>
                    <a:gd name="T73" fmla="*/ 9 h 421"/>
                    <a:gd name="T74" fmla="*/ 143 w 349"/>
                    <a:gd name="T75" fmla="*/ 2 h 421"/>
                    <a:gd name="T76" fmla="*/ 175 w 349"/>
                    <a:gd name="T77" fmla="*/ 0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49" h="421">
                      <a:moveTo>
                        <a:pt x="175" y="0"/>
                      </a:moveTo>
                      <a:lnTo>
                        <a:pt x="206" y="2"/>
                      </a:lnTo>
                      <a:lnTo>
                        <a:pt x="235" y="9"/>
                      </a:lnTo>
                      <a:lnTo>
                        <a:pt x="263" y="22"/>
                      </a:lnTo>
                      <a:lnTo>
                        <a:pt x="287" y="40"/>
                      </a:lnTo>
                      <a:lnTo>
                        <a:pt x="308" y="60"/>
                      </a:lnTo>
                      <a:lnTo>
                        <a:pt x="326" y="84"/>
                      </a:lnTo>
                      <a:lnTo>
                        <a:pt x="338" y="111"/>
                      </a:lnTo>
                      <a:lnTo>
                        <a:pt x="346" y="140"/>
                      </a:lnTo>
                      <a:lnTo>
                        <a:pt x="349" y="171"/>
                      </a:lnTo>
                      <a:lnTo>
                        <a:pt x="349" y="249"/>
                      </a:lnTo>
                      <a:lnTo>
                        <a:pt x="346" y="280"/>
                      </a:lnTo>
                      <a:lnTo>
                        <a:pt x="338" y="309"/>
                      </a:lnTo>
                      <a:lnTo>
                        <a:pt x="326" y="336"/>
                      </a:lnTo>
                      <a:lnTo>
                        <a:pt x="308" y="360"/>
                      </a:lnTo>
                      <a:lnTo>
                        <a:pt x="287" y="381"/>
                      </a:lnTo>
                      <a:lnTo>
                        <a:pt x="263" y="398"/>
                      </a:lnTo>
                      <a:lnTo>
                        <a:pt x="235" y="410"/>
                      </a:lnTo>
                      <a:lnTo>
                        <a:pt x="206" y="419"/>
                      </a:lnTo>
                      <a:lnTo>
                        <a:pt x="175" y="421"/>
                      </a:lnTo>
                      <a:lnTo>
                        <a:pt x="143" y="419"/>
                      </a:lnTo>
                      <a:lnTo>
                        <a:pt x="113" y="410"/>
                      </a:lnTo>
                      <a:lnTo>
                        <a:pt x="87" y="398"/>
                      </a:lnTo>
                      <a:lnTo>
                        <a:pt x="62" y="381"/>
                      </a:lnTo>
                      <a:lnTo>
                        <a:pt x="41" y="360"/>
                      </a:lnTo>
                      <a:lnTo>
                        <a:pt x="24" y="336"/>
                      </a:lnTo>
                      <a:lnTo>
                        <a:pt x="11" y="309"/>
                      </a:lnTo>
                      <a:lnTo>
                        <a:pt x="3" y="280"/>
                      </a:lnTo>
                      <a:lnTo>
                        <a:pt x="0" y="249"/>
                      </a:lnTo>
                      <a:lnTo>
                        <a:pt x="0" y="171"/>
                      </a:lnTo>
                      <a:lnTo>
                        <a:pt x="3" y="140"/>
                      </a:lnTo>
                      <a:lnTo>
                        <a:pt x="11" y="111"/>
                      </a:lnTo>
                      <a:lnTo>
                        <a:pt x="24" y="84"/>
                      </a:lnTo>
                      <a:lnTo>
                        <a:pt x="41" y="60"/>
                      </a:lnTo>
                      <a:lnTo>
                        <a:pt x="62" y="40"/>
                      </a:lnTo>
                      <a:lnTo>
                        <a:pt x="87" y="22"/>
                      </a:lnTo>
                      <a:lnTo>
                        <a:pt x="113" y="9"/>
                      </a:lnTo>
                      <a:lnTo>
                        <a:pt x="143" y="2"/>
                      </a:lnTo>
                      <a:lnTo>
                        <a:pt x="17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5" name="Freeform 42">
                  <a:extLst>
                    <a:ext uri="{FF2B5EF4-FFF2-40B4-BE49-F238E27FC236}">
                      <a16:creationId xmlns:a16="http://schemas.microsoft.com/office/drawing/2014/main" id="{A9DB5F9D-3F85-4D1B-959F-5C636BC564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26" y="4448"/>
                  <a:ext cx="310" cy="97"/>
                </a:xfrm>
                <a:custGeom>
                  <a:avLst/>
                  <a:gdLst>
                    <a:gd name="T0" fmla="*/ 0 w 3415"/>
                    <a:gd name="T1" fmla="*/ 0 h 1067"/>
                    <a:gd name="T2" fmla="*/ 49 w 3415"/>
                    <a:gd name="T3" fmla="*/ 20 h 1067"/>
                    <a:gd name="T4" fmla="*/ 101 w 3415"/>
                    <a:gd name="T5" fmla="*/ 35 h 1067"/>
                    <a:gd name="T6" fmla="*/ 156 w 3415"/>
                    <a:gd name="T7" fmla="*/ 45 h 1067"/>
                    <a:gd name="T8" fmla="*/ 211 w 3415"/>
                    <a:gd name="T9" fmla="*/ 48 h 1067"/>
                    <a:gd name="T10" fmla="*/ 1413 w 3415"/>
                    <a:gd name="T11" fmla="*/ 48 h 1067"/>
                    <a:gd name="T12" fmla="*/ 1428 w 3415"/>
                    <a:gd name="T13" fmla="*/ 88 h 1067"/>
                    <a:gd name="T14" fmla="*/ 1449 w 3415"/>
                    <a:gd name="T15" fmla="*/ 125 h 1067"/>
                    <a:gd name="T16" fmla="*/ 1476 w 3415"/>
                    <a:gd name="T17" fmla="*/ 160 h 1067"/>
                    <a:gd name="T18" fmla="*/ 1507 w 3415"/>
                    <a:gd name="T19" fmla="*/ 189 h 1067"/>
                    <a:gd name="T20" fmla="*/ 1541 w 3415"/>
                    <a:gd name="T21" fmla="*/ 215 h 1067"/>
                    <a:gd name="T22" fmla="*/ 1578 w 3415"/>
                    <a:gd name="T23" fmla="*/ 236 h 1067"/>
                    <a:gd name="T24" fmla="*/ 1619 w 3415"/>
                    <a:gd name="T25" fmla="*/ 251 h 1067"/>
                    <a:gd name="T26" fmla="*/ 1662 w 3415"/>
                    <a:gd name="T27" fmla="*/ 261 h 1067"/>
                    <a:gd name="T28" fmla="*/ 1708 w 3415"/>
                    <a:gd name="T29" fmla="*/ 264 h 1067"/>
                    <a:gd name="T30" fmla="*/ 1753 w 3415"/>
                    <a:gd name="T31" fmla="*/ 261 h 1067"/>
                    <a:gd name="T32" fmla="*/ 1796 w 3415"/>
                    <a:gd name="T33" fmla="*/ 251 h 1067"/>
                    <a:gd name="T34" fmla="*/ 1837 w 3415"/>
                    <a:gd name="T35" fmla="*/ 236 h 1067"/>
                    <a:gd name="T36" fmla="*/ 1875 w 3415"/>
                    <a:gd name="T37" fmla="*/ 215 h 1067"/>
                    <a:gd name="T38" fmla="*/ 1909 w 3415"/>
                    <a:gd name="T39" fmla="*/ 189 h 1067"/>
                    <a:gd name="T40" fmla="*/ 1939 w 3415"/>
                    <a:gd name="T41" fmla="*/ 160 h 1067"/>
                    <a:gd name="T42" fmla="*/ 1965 w 3415"/>
                    <a:gd name="T43" fmla="*/ 125 h 1067"/>
                    <a:gd name="T44" fmla="*/ 1986 w 3415"/>
                    <a:gd name="T45" fmla="*/ 88 h 1067"/>
                    <a:gd name="T46" fmla="*/ 2002 w 3415"/>
                    <a:gd name="T47" fmla="*/ 48 h 1067"/>
                    <a:gd name="T48" fmla="*/ 3204 w 3415"/>
                    <a:gd name="T49" fmla="*/ 48 h 1067"/>
                    <a:gd name="T50" fmla="*/ 3260 w 3415"/>
                    <a:gd name="T51" fmla="*/ 45 h 1067"/>
                    <a:gd name="T52" fmla="*/ 3314 w 3415"/>
                    <a:gd name="T53" fmla="*/ 35 h 1067"/>
                    <a:gd name="T54" fmla="*/ 3366 w 3415"/>
                    <a:gd name="T55" fmla="*/ 20 h 1067"/>
                    <a:gd name="T56" fmla="*/ 3415 w 3415"/>
                    <a:gd name="T57" fmla="*/ 0 h 1067"/>
                    <a:gd name="T58" fmla="*/ 3415 w 3415"/>
                    <a:gd name="T59" fmla="*/ 787 h 1067"/>
                    <a:gd name="T60" fmla="*/ 3412 w 3415"/>
                    <a:gd name="T61" fmla="*/ 828 h 1067"/>
                    <a:gd name="T62" fmla="*/ 3403 w 3415"/>
                    <a:gd name="T63" fmla="*/ 867 h 1067"/>
                    <a:gd name="T64" fmla="*/ 3389 w 3415"/>
                    <a:gd name="T65" fmla="*/ 905 h 1067"/>
                    <a:gd name="T66" fmla="*/ 3370 w 3415"/>
                    <a:gd name="T67" fmla="*/ 939 h 1067"/>
                    <a:gd name="T68" fmla="*/ 3346 w 3415"/>
                    <a:gd name="T69" fmla="*/ 971 h 1067"/>
                    <a:gd name="T70" fmla="*/ 3317 w 3415"/>
                    <a:gd name="T71" fmla="*/ 998 h 1067"/>
                    <a:gd name="T72" fmla="*/ 3286 w 3415"/>
                    <a:gd name="T73" fmla="*/ 1022 h 1067"/>
                    <a:gd name="T74" fmla="*/ 3251 w 3415"/>
                    <a:gd name="T75" fmla="*/ 1041 h 1067"/>
                    <a:gd name="T76" fmla="*/ 3214 w 3415"/>
                    <a:gd name="T77" fmla="*/ 1055 h 1067"/>
                    <a:gd name="T78" fmla="*/ 3174 w 3415"/>
                    <a:gd name="T79" fmla="*/ 1064 h 1067"/>
                    <a:gd name="T80" fmla="*/ 3132 w 3415"/>
                    <a:gd name="T81" fmla="*/ 1067 h 1067"/>
                    <a:gd name="T82" fmla="*/ 283 w 3415"/>
                    <a:gd name="T83" fmla="*/ 1067 h 1067"/>
                    <a:gd name="T84" fmla="*/ 242 w 3415"/>
                    <a:gd name="T85" fmla="*/ 1064 h 1067"/>
                    <a:gd name="T86" fmla="*/ 201 w 3415"/>
                    <a:gd name="T87" fmla="*/ 1055 h 1067"/>
                    <a:gd name="T88" fmla="*/ 163 w 3415"/>
                    <a:gd name="T89" fmla="*/ 1041 h 1067"/>
                    <a:gd name="T90" fmla="*/ 129 w 3415"/>
                    <a:gd name="T91" fmla="*/ 1022 h 1067"/>
                    <a:gd name="T92" fmla="*/ 97 w 3415"/>
                    <a:gd name="T93" fmla="*/ 998 h 1067"/>
                    <a:gd name="T94" fmla="*/ 69 w 3415"/>
                    <a:gd name="T95" fmla="*/ 971 h 1067"/>
                    <a:gd name="T96" fmla="*/ 46 w 3415"/>
                    <a:gd name="T97" fmla="*/ 939 h 1067"/>
                    <a:gd name="T98" fmla="*/ 26 w 3415"/>
                    <a:gd name="T99" fmla="*/ 905 h 1067"/>
                    <a:gd name="T100" fmla="*/ 12 w 3415"/>
                    <a:gd name="T101" fmla="*/ 867 h 1067"/>
                    <a:gd name="T102" fmla="*/ 3 w 3415"/>
                    <a:gd name="T103" fmla="*/ 828 h 1067"/>
                    <a:gd name="T104" fmla="*/ 0 w 3415"/>
                    <a:gd name="T105" fmla="*/ 787 h 1067"/>
                    <a:gd name="T106" fmla="*/ 0 w 3415"/>
                    <a:gd name="T107" fmla="*/ 0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415" h="1067">
                      <a:moveTo>
                        <a:pt x="0" y="0"/>
                      </a:moveTo>
                      <a:lnTo>
                        <a:pt x="49" y="20"/>
                      </a:lnTo>
                      <a:lnTo>
                        <a:pt x="101" y="35"/>
                      </a:lnTo>
                      <a:lnTo>
                        <a:pt x="156" y="45"/>
                      </a:lnTo>
                      <a:lnTo>
                        <a:pt x="211" y="48"/>
                      </a:lnTo>
                      <a:lnTo>
                        <a:pt x="1413" y="48"/>
                      </a:lnTo>
                      <a:lnTo>
                        <a:pt x="1428" y="88"/>
                      </a:lnTo>
                      <a:lnTo>
                        <a:pt x="1449" y="125"/>
                      </a:lnTo>
                      <a:lnTo>
                        <a:pt x="1476" y="160"/>
                      </a:lnTo>
                      <a:lnTo>
                        <a:pt x="1507" y="189"/>
                      </a:lnTo>
                      <a:lnTo>
                        <a:pt x="1541" y="215"/>
                      </a:lnTo>
                      <a:lnTo>
                        <a:pt x="1578" y="236"/>
                      </a:lnTo>
                      <a:lnTo>
                        <a:pt x="1619" y="251"/>
                      </a:lnTo>
                      <a:lnTo>
                        <a:pt x="1662" y="261"/>
                      </a:lnTo>
                      <a:lnTo>
                        <a:pt x="1708" y="264"/>
                      </a:lnTo>
                      <a:lnTo>
                        <a:pt x="1753" y="261"/>
                      </a:lnTo>
                      <a:lnTo>
                        <a:pt x="1796" y="251"/>
                      </a:lnTo>
                      <a:lnTo>
                        <a:pt x="1837" y="236"/>
                      </a:lnTo>
                      <a:lnTo>
                        <a:pt x="1875" y="215"/>
                      </a:lnTo>
                      <a:lnTo>
                        <a:pt x="1909" y="189"/>
                      </a:lnTo>
                      <a:lnTo>
                        <a:pt x="1939" y="160"/>
                      </a:lnTo>
                      <a:lnTo>
                        <a:pt x="1965" y="125"/>
                      </a:lnTo>
                      <a:lnTo>
                        <a:pt x="1986" y="88"/>
                      </a:lnTo>
                      <a:lnTo>
                        <a:pt x="2002" y="48"/>
                      </a:lnTo>
                      <a:lnTo>
                        <a:pt x="3204" y="48"/>
                      </a:lnTo>
                      <a:lnTo>
                        <a:pt x="3260" y="45"/>
                      </a:lnTo>
                      <a:lnTo>
                        <a:pt x="3314" y="35"/>
                      </a:lnTo>
                      <a:lnTo>
                        <a:pt x="3366" y="20"/>
                      </a:lnTo>
                      <a:lnTo>
                        <a:pt x="3415" y="0"/>
                      </a:lnTo>
                      <a:lnTo>
                        <a:pt x="3415" y="787"/>
                      </a:lnTo>
                      <a:lnTo>
                        <a:pt x="3412" y="828"/>
                      </a:lnTo>
                      <a:lnTo>
                        <a:pt x="3403" y="867"/>
                      </a:lnTo>
                      <a:lnTo>
                        <a:pt x="3389" y="905"/>
                      </a:lnTo>
                      <a:lnTo>
                        <a:pt x="3370" y="939"/>
                      </a:lnTo>
                      <a:lnTo>
                        <a:pt x="3346" y="971"/>
                      </a:lnTo>
                      <a:lnTo>
                        <a:pt x="3317" y="998"/>
                      </a:lnTo>
                      <a:lnTo>
                        <a:pt x="3286" y="1022"/>
                      </a:lnTo>
                      <a:lnTo>
                        <a:pt x="3251" y="1041"/>
                      </a:lnTo>
                      <a:lnTo>
                        <a:pt x="3214" y="1055"/>
                      </a:lnTo>
                      <a:lnTo>
                        <a:pt x="3174" y="1064"/>
                      </a:lnTo>
                      <a:lnTo>
                        <a:pt x="3132" y="1067"/>
                      </a:lnTo>
                      <a:lnTo>
                        <a:pt x="283" y="1067"/>
                      </a:lnTo>
                      <a:lnTo>
                        <a:pt x="242" y="1064"/>
                      </a:lnTo>
                      <a:lnTo>
                        <a:pt x="201" y="1055"/>
                      </a:lnTo>
                      <a:lnTo>
                        <a:pt x="163" y="1041"/>
                      </a:lnTo>
                      <a:lnTo>
                        <a:pt x="129" y="1022"/>
                      </a:lnTo>
                      <a:lnTo>
                        <a:pt x="97" y="998"/>
                      </a:lnTo>
                      <a:lnTo>
                        <a:pt x="69" y="971"/>
                      </a:lnTo>
                      <a:lnTo>
                        <a:pt x="46" y="939"/>
                      </a:lnTo>
                      <a:lnTo>
                        <a:pt x="26" y="905"/>
                      </a:lnTo>
                      <a:lnTo>
                        <a:pt x="12" y="867"/>
                      </a:lnTo>
                      <a:lnTo>
                        <a:pt x="3" y="828"/>
                      </a:lnTo>
                      <a:lnTo>
                        <a:pt x="0" y="7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6" name="Freeform 43">
                  <a:extLst>
                    <a:ext uri="{FF2B5EF4-FFF2-40B4-BE49-F238E27FC236}">
                      <a16:creationId xmlns:a16="http://schemas.microsoft.com/office/drawing/2014/main" id="{1E3B1143-2742-4B6D-9C10-185A07A4BB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9" y="4283"/>
                  <a:ext cx="324" cy="150"/>
                </a:xfrm>
                <a:custGeom>
                  <a:avLst/>
                  <a:gdLst>
                    <a:gd name="T0" fmla="*/ 1430 w 3559"/>
                    <a:gd name="T1" fmla="*/ 274 h 1653"/>
                    <a:gd name="T2" fmla="*/ 1331 w 3559"/>
                    <a:gd name="T3" fmla="*/ 327 h 1653"/>
                    <a:gd name="T4" fmla="*/ 1263 w 3559"/>
                    <a:gd name="T5" fmla="*/ 414 h 1653"/>
                    <a:gd name="T6" fmla="*/ 2297 w 3559"/>
                    <a:gd name="T7" fmla="*/ 414 h 1653"/>
                    <a:gd name="T8" fmla="*/ 2228 w 3559"/>
                    <a:gd name="T9" fmla="*/ 327 h 1653"/>
                    <a:gd name="T10" fmla="*/ 2130 w 3559"/>
                    <a:gd name="T11" fmla="*/ 274 h 1653"/>
                    <a:gd name="T12" fmla="*/ 1507 w 3559"/>
                    <a:gd name="T13" fmla="*/ 262 h 1653"/>
                    <a:gd name="T14" fmla="*/ 2113 w 3559"/>
                    <a:gd name="T15" fmla="*/ 3 h 1653"/>
                    <a:gd name="T16" fmla="*/ 2283 w 3559"/>
                    <a:gd name="T17" fmla="*/ 51 h 1653"/>
                    <a:gd name="T18" fmla="*/ 2424 w 3559"/>
                    <a:gd name="T19" fmla="*/ 149 h 1653"/>
                    <a:gd name="T20" fmla="*/ 2528 w 3559"/>
                    <a:gd name="T21" fmla="*/ 283 h 1653"/>
                    <a:gd name="T22" fmla="*/ 2584 w 3559"/>
                    <a:gd name="T23" fmla="*/ 448 h 1653"/>
                    <a:gd name="T24" fmla="*/ 3348 w 3559"/>
                    <a:gd name="T25" fmla="*/ 460 h 1653"/>
                    <a:gd name="T26" fmla="*/ 3457 w 3559"/>
                    <a:gd name="T27" fmla="*/ 517 h 1653"/>
                    <a:gd name="T28" fmla="*/ 3531 w 3559"/>
                    <a:gd name="T29" fmla="*/ 610 h 1653"/>
                    <a:gd name="T30" fmla="*/ 3559 w 3559"/>
                    <a:gd name="T31" fmla="*/ 728 h 1653"/>
                    <a:gd name="T32" fmla="*/ 3546 w 3559"/>
                    <a:gd name="T33" fmla="*/ 1454 h 1653"/>
                    <a:gd name="T34" fmla="*/ 3489 w 3559"/>
                    <a:gd name="T35" fmla="*/ 1557 h 1653"/>
                    <a:gd name="T36" fmla="*/ 3395 w 3559"/>
                    <a:gd name="T37" fmla="*/ 1627 h 1653"/>
                    <a:gd name="T38" fmla="*/ 3276 w 3559"/>
                    <a:gd name="T39" fmla="*/ 1653 h 1653"/>
                    <a:gd name="T40" fmla="*/ 2072 w 3559"/>
                    <a:gd name="T41" fmla="*/ 1575 h 1653"/>
                    <a:gd name="T42" fmla="*/ 2019 w 3559"/>
                    <a:gd name="T43" fmla="*/ 1475 h 1653"/>
                    <a:gd name="T44" fmla="*/ 1987 w 3559"/>
                    <a:gd name="T45" fmla="*/ 1444 h 1653"/>
                    <a:gd name="T46" fmla="*/ 1933 w 3559"/>
                    <a:gd name="T47" fmla="*/ 1404 h 1653"/>
                    <a:gd name="T48" fmla="*/ 1882 w 3559"/>
                    <a:gd name="T49" fmla="*/ 1381 h 1653"/>
                    <a:gd name="T50" fmla="*/ 1840 w 3559"/>
                    <a:gd name="T51" fmla="*/ 1369 h 1653"/>
                    <a:gd name="T52" fmla="*/ 1748 w 3559"/>
                    <a:gd name="T53" fmla="*/ 1365 h 1653"/>
                    <a:gd name="T54" fmla="*/ 1692 w 3559"/>
                    <a:gd name="T55" fmla="*/ 1377 h 1653"/>
                    <a:gd name="T56" fmla="*/ 1643 w 3559"/>
                    <a:gd name="T57" fmla="*/ 1394 h 1653"/>
                    <a:gd name="T58" fmla="*/ 1616 w 3559"/>
                    <a:gd name="T59" fmla="*/ 1410 h 1653"/>
                    <a:gd name="T60" fmla="*/ 1572 w 3559"/>
                    <a:gd name="T61" fmla="*/ 1444 h 1653"/>
                    <a:gd name="T62" fmla="*/ 1540 w 3559"/>
                    <a:gd name="T63" fmla="*/ 1475 h 1653"/>
                    <a:gd name="T64" fmla="*/ 1486 w 3559"/>
                    <a:gd name="T65" fmla="*/ 1575 h 1653"/>
                    <a:gd name="T66" fmla="*/ 283 w 3559"/>
                    <a:gd name="T67" fmla="*/ 1653 h 1653"/>
                    <a:gd name="T68" fmla="*/ 164 w 3559"/>
                    <a:gd name="T69" fmla="*/ 1627 h 1653"/>
                    <a:gd name="T70" fmla="*/ 69 w 3559"/>
                    <a:gd name="T71" fmla="*/ 1557 h 1653"/>
                    <a:gd name="T72" fmla="*/ 12 w 3559"/>
                    <a:gd name="T73" fmla="*/ 1454 h 1653"/>
                    <a:gd name="T74" fmla="*/ 0 w 3559"/>
                    <a:gd name="T75" fmla="*/ 728 h 1653"/>
                    <a:gd name="T76" fmla="*/ 28 w 3559"/>
                    <a:gd name="T77" fmla="*/ 610 h 1653"/>
                    <a:gd name="T78" fmla="*/ 102 w 3559"/>
                    <a:gd name="T79" fmla="*/ 517 h 1653"/>
                    <a:gd name="T80" fmla="*/ 210 w 3559"/>
                    <a:gd name="T81" fmla="*/ 460 h 1653"/>
                    <a:gd name="T82" fmla="*/ 975 w 3559"/>
                    <a:gd name="T83" fmla="*/ 448 h 1653"/>
                    <a:gd name="T84" fmla="*/ 1031 w 3559"/>
                    <a:gd name="T85" fmla="*/ 283 h 1653"/>
                    <a:gd name="T86" fmla="*/ 1134 w 3559"/>
                    <a:gd name="T87" fmla="*/ 149 h 1653"/>
                    <a:gd name="T88" fmla="*/ 1276 w 3559"/>
                    <a:gd name="T89" fmla="*/ 51 h 1653"/>
                    <a:gd name="T90" fmla="*/ 1445 w 3559"/>
                    <a:gd name="T91" fmla="*/ 3 h 1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59" h="1653">
                      <a:moveTo>
                        <a:pt x="1507" y="262"/>
                      </a:moveTo>
                      <a:lnTo>
                        <a:pt x="1467" y="265"/>
                      </a:lnTo>
                      <a:lnTo>
                        <a:pt x="1430" y="274"/>
                      </a:lnTo>
                      <a:lnTo>
                        <a:pt x="1394" y="287"/>
                      </a:lnTo>
                      <a:lnTo>
                        <a:pt x="1361" y="304"/>
                      </a:lnTo>
                      <a:lnTo>
                        <a:pt x="1331" y="327"/>
                      </a:lnTo>
                      <a:lnTo>
                        <a:pt x="1305" y="352"/>
                      </a:lnTo>
                      <a:lnTo>
                        <a:pt x="1282" y="381"/>
                      </a:lnTo>
                      <a:lnTo>
                        <a:pt x="1263" y="414"/>
                      </a:lnTo>
                      <a:lnTo>
                        <a:pt x="1247" y="448"/>
                      </a:lnTo>
                      <a:lnTo>
                        <a:pt x="2311" y="448"/>
                      </a:lnTo>
                      <a:lnTo>
                        <a:pt x="2297" y="414"/>
                      </a:lnTo>
                      <a:lnTo>
                        <a:pt x="2278" y="381"/>
                      </a:lnTo>
                      <a:lnTo>
                        <a:pt x="2255" y="352"/>
                      </a:lnTo>
                      <a:lnTo>
                        <a:pt x="2228" y="327"/>
                      </a:lnTo>
                      <a:lnTo>
                        <a:pt x="2198" y="304"/>
                      </a:lnTo>
                      <a:lnTo>
                        <a:pt x="2165" y="287"/>
                      </a:lnTo>
                      <a:lnTo>
                        <a:pt x="2130" y="274"/>
                      </a:lnTo>
                      <a:lnTo>
                        <a:pt x="2091" y="265"/>
                      </a:lnTo>
                      <a:lnTo>
                        <a:pt x="2052" y="262"/>
                      </a:lnTo>
                      <a:lnTo>
                        <a:pt x="1507" y="262"/>
                      </a:lnTo>
                      <a:close/>
                      <a:moveTo>
                        <a:pt x="1507" y="0"/>
                      </a:moveTo>
                      <a:lnTo>
                        <a:pt x="2052" y="0"/>
                      </a:lnTo>
                      <a:lnTo>
                        <a:pt x="2113" y="3"/>
                      </a:lnTo>
                      <a:lnTo>
                        <a:pt x="2171" y="14"/>
                      </a:lnTo>
                      <a:lnTo>
                        <a:pt x="2229" y="29"/>
                      </a:lnTo>
                      <a:lnTo>
                        <a:pt x="2283" y="51"/>
                      </a:lnTo>
                      <a:lnTo>
                        <a:pt x="2333" y="79"/>
                      </a:lnTo>
                      <a:lnTo>
                        <a:pt x="2380" y="111"/>
                      </a:lnTo>
                      <a:lnTo>
                        <a:pt x="2424" y="149"/>
                      </a:lnTo>
                      <a:lnTo>
                        <a:pt x="2463" y="190"/>
                      </a:lnTo>
                      <a:lnTo>
                        <a:pt x="2498" y="235"/>
                      </a:lnTo>
                      <a:lnTo>
                        <a:pt x="2528" y="283"/>
                      </a:lnTo>
                      <a:lnTo>
                        <a:pt x="2552" y="336"/>
                      </a:lnTo>
                      <a:lnTo>
                        <a:pt x="2571" y="391"/>
                      </a:lnTo>
                      <a:lnTo>
                        <a:pt x="2584" y="448"/>
                      </a:lnTo>
                      <a:lnTo>
                        <a:pt x="3264" y="448"/>
                      </a:lnTo>
                      <a:lnTo>
                        <a:pt x="3308" y="452"/>
                      </a:lnTo>
                      <a:lnTo>
                        <a:pt x="3348" y="460"/>
                      </a:lnTo>
                      <a:lnTo>
                        <a:pt x="3388" y="474"/>
                      </a:lnTo>
                      <a:lnTo>
                        <a:pt x="3424" y="493"/>
                      </a:lnTo>
                      <a:lnTo>
                        <a:pt x="3457" y="517"/>
                      </a:lnTo>
                      <a:lnTo>
                        <a:pt x="3486" y="545"/>
                      </a:lnTo>
                      <a:lnTo>
                        <a:pt x="3511" y="575"/>
                      </a:lnTo>
                      <a:lnTo>
                        <a:pt x="3531" y="610"/>
                      </a:lnTo>
                      <a:lnTo>
                        <a:pt x="3546" y="647"/>
                      </a:lnTo>
                      <a:lnTo>
                        <a:pt x="3555" y="687"/>
                      </a:lnTo>
                      <a:lnTo>
                        <a:pt x="3559" y="728"/>
                      </a:lnTo>
                      <a:lnTo>
                        <a:pt x="3559" y="1373"/>
                      </a:lnTo>
                      <a:lnTo>
                        <a:pt x="3555" y="1415"/>
                      </a:lnTo>
                      <a:lnTo>
                        <a:pt x="3546" y="1454"/>
                      </a:lnTo>
                      <a:lnTo>
                        <a:pt x="3532" y="1492"/>
                      </a:lnTo>
                      <a:lnTo>
                        <a:pt x="3513" y="1525"/>
                      </a:lnTo>
                      <a:lnTo>
                        <a:pt x="3489" y="1557"/>
                      </a:lnTo>
                      <a:lnTo>
                        <a:pt x="3462" y="1584"/>
                      </a:lnTo>
                      <a:lnTo>
                        <a:pt x="3430" y="1608"/>
                      </a:lnTo>
                      <a:lnTo>
                        <a:pt x="3395" y="1627"/>
                      </a:lnTo>
                      <a:lnTo>
                        <a:pt x="3357" y="1641"/>
                      </a:lnTo>
                      <a:lnTo>
                        <a:pt x="3318" y="1650"/>
                      </a:lnTo>
                      <a:lnTo>
                        <a:pt x="3276" y="1653"/>
                      </a:lnTo>
                      <a:lnTo>
                        <a:pt x="2087" y="1653"/>
                      </a:lnTo>
                      <a:lnTo>
                        <a:pt x="2082" y="1613"/>
                      </a:lnTo>
                      <a:lnTo>
                        <a:pt x="2072" y="1575"/>
                      </a:lnTo>
                      <a:lnTo>
                        <a:pt x="2059" y="1539"/>
                      </a:lnTo>
                      <a:lnTo>
                        <a:pt x="2041" y="1507"/>
                      </a:lnTo>
                      <a:lnTo>
                        <a:pt x="2019" y="1475"/>
                      </a:lnTo>
                      <a:lnTo>
                        <a:pt x="1992" y="1448"/>
                      </a:lnTo>
                      <a:lnTo>
                        <a:pt x="1990" y="1446"/>
                      </a:lnTo>
                      <a:lnTo>
                        <a:pt x="1987" y="1444"/>
                      </a:lnTo>
                      <a:lnTo>
                        <a:pt x="1968" y="1428"/>
                      </a:lnTo>
                      <a:lnTo>
                        <a:pt x="1948" y="1412"/>
                      </a:lnTo>
                      <a:lnTo>
                        <a:pt x="1933" y="1404"/>
                      </a:lnTo>
                      <a:lnTo>
                        <a:pt x="1915" y="1395"/>
                      </a:lnTo>
                      <a:lnTo>
                        <a:pt x="1898" y="1386"/>
                      </a:lnTo>
                      <a:lnTo>
                        <a:pt x="1882" y="1381"/>
                      </a:lnTo>
                      <a:lnTo>
                        <a:pt x="1867" y="1377"/>
                      </a:lnTo>
                      <a:lnTo>
                        <a:pt x="1854" y="1372"/>
                      </a:lnTo>
                      <a:lnTo>
                        <a:pt x="1840" y="1369"/>
                      </a:lnTo>
                      <a:lnTo>
                        <a:pt x="1811" y="1365"/>
                      </a:lnTo>
                      <a:lnTo>
                        <a:pt x="1780" y="1362"/>
                      </a:lnTo>
                      <a:lnTo>
                        <a:pt x="1748" y="1365"/>
                      </a:lnTo>
                      <a:lnTo>
                        <a:pt x="1718" y="1369"/>
                      </a:lnTo>
                      <a:lnTo>
                        <a:pt x="1705" y="1372"/>
                      </a:lnTo>
                      <a:lnTo>
                        <a:pt x="1692" y="1377"/>
                      </a:lnTo>
                      <a:lnTo>
                        <a:pt x="1676" y="1381"/>
                      </a:lnTo>
                      <a:lnTo>
                        <a:pt x="1661" y="1386"/>
                      </a:lnTo>
                      <a:lnTo>
                        <a:pt x="1643" y="1394"/>
                      </a:lnTo>
                      <a:lnTo>
                        <a:pt x="1627" y="1404"/>
                      </a:lnTo>
                      <a:lnTo>
                        <a:pt x="1621" y="1407"/>
                      </a:lnTo>
                      <a:lnTo>
                        <a:pt x="1616" y="1410"/>
                      </a:lnTo>
                      <a:lnTo>
                        <a:pt x="1610" y="1412"/>
                      </a:lnTo>
                      <a:lnTo>
                        <a:pt x="1591" y="1428"/>
                      </a:lnTo>
                      <a:lnTo>
                        <a:pt x="1572" y="1444"/>
                      </a:lnTo>
                      <a:lnTo>
                        <a:pt x="1569" y="1446"/>
                      </a:lnTo>
                      <a:lnTo>
                        <a:pt x="1566" y="1448"/>
                      </a:lnTo>
                      <a:lnTo>
                        <a:pt x="1540" y="1475"/>
                      </a:lnTo>
                      <a:lnTo>
                        <a:pt x="1518" y="1507"/>
                      </a:lnTo>
                      <a:lnTo>
                        <a:pt x="1499" y="1539"/>
                      </a:lnTo>
                      <a:lnTo>
                        <a:pt x="1486" y="1575"/>
                      </a:lnTo>
                      <a:lnTo>
                        <a:pt x="1476" y="1613"/>
                      </a:lnTo>
                      <a:lnTo>
                        <a:pt x="1472" y="1653"/>
                      </a:lnTo>
                      <a:lnTo>
                        <a:pt x="283" y="1653"/>
                      </a:lnTo>
                      <a:lnTo>
                        <a:pt x="241" y="1650"/>
                      </a:lnTo>
                      <a:lnTo>
                        <a:pt x="201" y="1641"/>
                      </a:lnTo>
                      <a:lnTo>
                        <a:pt x="164" y="1627"/>
                      </a:lnTo>
                      <a:lnTo>
                        <a:pt x="129" y="1608"/>
                      </a:lnTo>
                      <a:lnTo>
                        <a:pt x="98" y="1584"/>
                      </a:lnTo>
                      <a:lnTo>
                        <a:pt x="69" y="1557"/>
                      </a:lnTo>
                      <a:lnTo>
                        <a:pt x="46" y="1525"/>
                      </a:lnTo>
                      <a:lnTo>
                        <a:pt x="26" y="1491"/>
                      </a:lnTo>
                      <a:lnTo>
                        <a:pt x="12" y="1454"/>
                      </a:lnTo>
                      <a:lnTo>
                        <a:pt x="3" y="1415"/>
                      </a:lnTo>
                      <a:lnTo>
                        <a:pt x="0" y="1373"/>
                      </a:lnTo>
                      <a:lnTo>
                        <a:pt x="0" y="728"/>
                      </a:lnTo>
                      <a:lnTo>
                        <a:pt x="3" y="687"/>
                      </a:lnTo>
                      <a:lnTo>
                        <a:pt x="12" y="647"/>
                      </a:lnTo>
                      <a:lnTo>
                        <a:pt x="28" y="610"/>
                      </a:lnTo>
                      <a:lnTo>
                        <a:pt x="47" y="575"/>
                      </a:lnTo>
                      <a:lnTo>
                        <a:pt x="73" y="545"/>
                      </a:lnTo>
                      <a:lnTo>
                        <a:pt x="102" y="517"/>
                      </a:lnTo>
                      <a:lnTo>
                        <a:pt x="134" y="493"/>
                      </a:lnTo>
                      <a:lnTo>
                        <a:pt x="171" y="474"/>
                      </a:lnTo>
                      <a:lnTo>
                        <a:pt x="210" y="460"/>
                      </a:lnTo>
                      <a:lnTo>
                        <a:pt x="252" y="452"/>
                      </a:lnTo>
                      <a:lnTo>
                        <a:pt x="295" y="448"/>
                      </a:lnTo>
                      <a:lnTo>
                        <a:pt x="975" y="448"/>
                      </a:lnTo>
                      <a:lnTo>
                        <a:pt x="988" y="391"/>
                      </a:lnTo>
                      <a:lnTo>
                        <a:pt x="1007" y="336"/>
                      </a:lnTo>
                      <a:lnTo>
                        <a:pt x="1031" y="283"/>
                      </a:lnTo>
                      <a:lnTo>
                        <a:pt x="1060" y="235"/>
                      </a:lnTo>
                      <a:lnTo>
                        <a:pt x="1096" y="190"/>
                      </a:lnTo>
                      <a:lnTo>
                        <a:pt x="1134" y="149"/>
                      </a:lnTo>
                      <a:lnTo>
                        <a:pt x="1178" y="111"/>
                      </a:lnTo>
                      <a:lnTo>
                        <a:pt x="1225" y="79"/>
                      </a:lnTo>
                      <a:lnTo>
                        <a:pt x="1276" y="51"/>
                      </a:lnTo>
                      <a:lnTo>
                        <a:pt x="1330" y="29"/>
                      </a:lnTo>
                      <a:lnTo>
                        <a:pt x="1387" y="14"/>
                      </a:lnTo>
                      <a:lnTo>
                        <a:pt x="1445" y="3"/>
                      </a:lnTo>
                      <a:lnTo>
                        <a:pt x="150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2030DF65-B65E-4A88-BA81-F30F2211732B}"/>
                </a:ext>
              </a:extLst>
            </p:cNvPr>
            <p:cNvGrpSpPr/>
            <p:nvPr/>
          </p:nvGrpSpPr>
          <p:grpSpPr>
            <a:xfrm>
              <a:off x="4652598" y="2486909"/>
              <a:ext cx="570433" cy="570433"/>
              <a:chOff x="4811348" y="3820409"/>
              <a:chExt cx="570433" cy="570433"/>
            </a:xfrm>
          </p:grpSpPr>
          <p:sp>
            <p:nvSpPr>
              <p:cNvPr id="201" name="타원 200">
                <a:extLst>
                  <a:ext uri="{FF2B5EF4-FFF2-40B4-BE49-F238E27FC236}">
                    <a16:creationId xmlns:a16="http://schemas.microsoft.com/office/drawing/2014/main" id="{5C2007BA-7CD9-40BF-81E3-25D5B1214C84}"/>
                  </a:ext>
                </a:extLst>
              </p:cNvPr>
              <p:cNvSpPr/>
              <p:nvPr/>
            </p:nvSpPr>
            <p:spPr>
              <a:xfrm>
                <a:off x="4811348" y="3820409"/>
                <a:ext cx="570433" cy="570433"/>
              </a:xfrm>
              <a:prstGeom prst="ellipse">
                <a:avLst/>
              </a:prstGeom>
              <a:solidFill>
                <a:srgbClr val="E37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42308FCC-CFB6-4699-9121-5E8D6C1622CC}"/>
                  </a:ext>
                </a:extLst>
              </p:cNvPr>
              <p:cNvGrpSpPr/>
              <p:nvPr/>
            </p:nvGrpSpPr>
            <p:grpSpPr>
              <a:xfrm>
                <a:off x="4988767" y="3964381"/>
                <a:ext cx="189374" cy="258315"/>
                <a:chOff x="4423617" y="4002481"/>
                <a:chExt cx="189374" cy="258315"/>
              </a:xfrm>
            </p:grpSpPr>
            <p:sp>
              <p:nvSpPr>
                <p:cNvPr id="203" name="Freeform 22">
                  <a:extLst>
                    <a:ext uri="{FF2B5EF4-FFF2-40B4-BE49-F238E27FC236}">
                      <a16:creationId xmlns:a16="http://schemas.microsoft.com/office/drawing/2014/main" id="{C8CFBE52-B8A4-4302-B5D5-CBF0B8E52DE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2416" y="4002481"/>
                  <a:ext cx="131776" cy="153593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4" name="Freeform 23">
                  <a:extLst>
                    <a:ext uri="{FF2B5EF4-FFF2-40B4-BE49-F238E27FC236}">
                      <a16:creationId xmlns:a16="http://schemas.microsoft.com/office/drawing/2014/main" id="{A9CB5B01-5E7A-465F-9838-392D455FDF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2087" y="4078405"/>
                  <a:ext cx="72433" cy="23563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24">
                  <a:extLst>
                    <a:ext uri="{FF2B5EF4-FFF2-40B4-BE49-F238E27FC236}">
                      <a16:creationId xmlns:a16="http://schemas.microsoft.com/office/drawing/2014/main" id="{9C8224A5-07CB-48B1-9719-926FF0EC6D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23617" y="4152583"/>
                  <a:ext cx="189374" cy="108213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25">
                  <a:extLst>
                    <a:ext uri="{FF2B5EF4-FFF2-40B4-BE49-F238E27FC236}">
                      <a16:creationId xmlns:a16="http://schemas.microsoft.com/office/drawing/2014/main" id="{A72FA0D5-8C4B-47D1-B29D-C27FDEF95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905" y="4163055"/>
                  <a:ext cx="29672" cy="7243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8F806DCE-447B-4B84-B08F-D936E0A1BAC4}"/>
                </a:ext>
              </a:extLst>
            </p:cNvPr>
            <p:cNvGrpSpPr/>
            <p:nvPr/>
          </p:nvGrpSpPr>
          <p:grpSpPr>
            <a:xfrm>
              <a:off x="7179898" y="2429759"/>
              <a:ext cx="570433" cy="570433"/>
              <a:chOff x="4811348" y="3820409"/>
              <a:chExt cx="570433" cy="570433"/>
            </a:xfrm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892C78E8-0B87-4D5F-85EC-8B472DB85B6F}"/>
                  </a:ext>
                </a:extLst>
              </p:cNvPr>
              <p:cNvSpPr/>
              <p:nvPr/>
            </p:nvSpPr>
            <p:spPr>
              <a:xfrm>
                <a:off x="4811348" y="3820409"/>
                <a:ext cx="570433" cy="570433"/>
              </a:xfrm>
              <a:prstGeom prst="ellipse">
                <a:avLst/>
              </a:prstGeom>
              <a:solidFill>
                <a:srgbClr val="E37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6" name="그룹 58">
                <a:extLst>
                  <a:ext uri="{FF2B5EF4-FFF2-40B4-BE49-F238E27FC236}">
                    <a16:creationId xmlns:a16="http://schemas.microsoft.com/office/drawing/2014/main" id="{A0482982-99EA-4C83-881B-BEAF3DF8EA9B}"/>
                  </a:ext>
                </a:extLst>
              </p:cNvPr>
              <p:cNvGrpSpPr/>
              <p:nvPr/>
            </p:nvGrpSpPr>
            <p:grpSpPr>
              <a:xfrm>
                <a:off x="4988767" y="3964381"/>
                <a:ext cx="189374" cy="258315"/>
                <a:chOff x="4423617" y="4002481"/>
                <a:chExt cx="189374" cy="258315"/>
              </a:xfrm>
            </p:grpSpPr>
            <p:sp>
              <p:nvSpPr>
                <p:cNvPr id="197" name="Freeform 22">
                  <a:extLst>
                    <a:ext uri="{FF2B5EF4-FFF2-40B4-BE49-F238E27FC236}">
                      <a16:creationId xmlns:a16="http://schemas.microsoft.com/office/drawing/2014/main" id="{4F4C4B53-F208-4AE8-A9BD-4A1F73252F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2416" y="4002481"/>
                  <a:ext cx="131776" cy="153593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23">
                  <a:extLst>
                    <a:ext uri="{FF2B5EF4-FFF2-40B4-BE49-F238E27FC236}">
                      <a16:creationId xmlns:a16="http://schemas.microsoft.com/office/drawing/2014/main" id="{9C555AB9-E1FB-43EC-A841-43279E114B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2087" y="4078405"/>
                  <a:ext cx="72433" cy="23563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24">
                  <a:extLst>
                    <a:ext uri="{FF2B5EF4-FFF2-40B4-BE49-F238E27FC236}">
                      <a16:creationId xmlns:a16="http://schemas.microsoft.com/office/drawing/2014/main" id="{D944A81B-EAC6-41A5-97DF-E60E268768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23617" y="4152583"/>
                  <a:ext cx="189374" cy="108213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0" name="Freeform 25">
                  <a:extLst>
                    <a:ext uri="{FF2B5EF4-FFF2-40B4-BE49-F238E27FC236}">
                      <a16:creationId xmlns:a16="http://schemas.microsoft.com/office/drawing/2014/main" id="{D13DDC26-5265-40BF-BB11-A55C1AF6BD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905" y="4163055"/>
                  <a:ext cx="29672" cy="7243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0EC49695-C7CD-4B3F-AE89-BAA92F8A092D}"/>
                </a:ext>
              </a:extLst>
            </p:cNvPr>
            <p:cNvGrpSpPr/>
            <p:nvPr/>
          </p:nvGrpSpPr>
          <p:grpSpPr>
            <a:xfrm>
              <a:off x="4677998" y="5001509"/>
              <a:ext cx="570433" cy="570433"/>
              <a:chOff x="4811348" y="3820409"/>
              <a:chExt cx="570433" cy="570433"/>
            </a:xfrm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576FDFEB-1B5D-4D81-95D9-F26E42CA3BDA}"/>
                  </a:ext>
                </a:extLst>
              </p:cNvPr>
              <p:cNvSpPr/>
              <p:nvPr/>
            </p:nvSpPr>
            <p:spPr>
              <a:xfrm>
                <a:off x="4811348" y="3820409"/>
                <a:ext cx="570433" cy="570433"/>
              </a:xfrm>
              <a:prstGeom prst="ellipse">
                <a:avLst/>
              </a:prstGeom>
              <a:solidFill>
                <a:srgbClr val="E37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0" name="그룹 58">
                <a:extLst>
                  <a:ext uri="{FF2B5EF4-FFF2-40B4-BE49-F238E27FC236}">
                    <a16:creationId xmlns:a16="http://schemas.microsoft.com/office/drawing/2014/main" id="{E711C415-C510-4FE4-B8FC-0D3157081C6F}"/>
                  </a:ext>
                </a:extLst>
              </p:cNvPr>
              <p:cNvGrpSpPr/>
              <p:nvPr/>
            </p:nvGrpSpPr>
            <p:grpSpPr>
              <a:xfrm>
                <a:off x="4988767" y="3964381"/>
                <a:ext cx="189374" cy="258315"/>
                <a:chOff x="4423617" y="4002481"/>
                <a:chExt cx="189374" cy="258315"/>
              </a:xfrm>
            </p:grpSpPr>
            <p:sp>
              <p:nvSpPr>
                <p:cNvPr id="191" name="Freeform 22">
                  <a:extLst>
                    <a:ext uri="{FF2B5EF4-FFF2-40B4-BE49-F238E27FC236}">
                      <a16:creationId xmlns:a16="http://schemas.microsoft.com/office/drawing/2014/main" id="{D383A8FF-B356-44B6-81DD-32DDCFDFD1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2416" y="4002481"/>
                  <a:ext cx="131776" cy="153593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Freeform 23">
                  <a:extLst>
                    <a:ext uri="{FF2B5EF4-FFF2-40B4-BE49-F238E27FC236}">
                      <a16:creationId xmlns:a16="http://schemas.microsoft.com/office/drawing/2014/main" id="{71F33771-5EA8-419C-A41F-B1218451B8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2087" y="4078405"/>
                  <a:ext cx="72433" cy="23563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24">
                  <a:extLst>
                    <a:ext uri="{FF2B5EF4-FFF2-40B4-BE49-F238E27FC236}">
                      <a16:creationId xmlns:a16="http://schemas.microsoft.com/office/drawing/2014/main" id="{75BCC436-708F-46D8-BACB-77D502F36D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23617" y="4152583"/>
                  <a:ext cx="189374" cy="108213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25">
                  <a:extLst>
                    <a:ext uri="{FF2B5EF4-FFF2-40B4-BE49-F238E27FC236}">
                      <a16:creationId xmlns:a16="http://schemas.microsoft.com/office/drawing/2014/main" id="{36C36434-E1C4-4B55-8438-2F44D6368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905" y="4163055"/>
                  <a:ext cx="29672" cy="7243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F6D2172A-A351-44D3-81A6-6DC9AD9739D2}"/>
                </a:ext>
              </a:extLst>
            </p:cNvPr>
            <p:cNvGrpSpPr/>
            <p:nvPr/>
          </p:nvGrpSpPr>
          <p:grpSpPr>
            <a:xfrm>
              <a:off x="7224348" y="4995159"/>
              <a:ext cx="570433" cy="570433"/>
              <a:chOff x="4811348" y="3820409"/>
              <a:chExt cx="570433" cy="570433"/>
            </a:xfrm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AE3C5259-2E7C-442F-8EB4-388A99455861}"/>
                  </a:ext>
                </a:extLst>
              </p:cNvPr>
              <p:cNvSpPr/>
              <p:nvPr/>
            </p:nvSpPr>
            <p:spPr>
              <a:xfrm>
                <a:off x="4811348" y="3820409"/>
                <a:ext cx="570433" cy="570433"/>
              </a:xfrm>
              <a:prstGeom prst="ellipse">
                <a:avLst/>
              </a:prstGeom>
              <a:solidFill>
                <a:srgbClr val="E37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84" name="그룹 58">
                <a:extLst>
                  <a:ext uri="{FF2B5EF4-FFF2-40B4-BE49-F238E27FC236}">
                    <a16:creationId xmlns:a16="http://schemas.microsoft.com/office/drawing/2014/main" id="{6C4BE7FF-E282-48CE-BD81-FC3ABE25018A}"/>
                  </a:ext>
                </a:extLst>
              </p:cNvPr>
              <p:cNvGrpSpPr/>
              <p:nvPr/>
            </p:nvGrpSpPr>
            <p:grpSpPr>
              <a:xfrm>
                <a:off x="4988767" y="3964381"/>
                <a:ext cx="189374" cy="258315"/>
                <a:chOff x="4423617" y="4002481"/>
                <a:chExt cx="189374" cy="258315"/>
              </a:xfrm>
            </p:grpSpPr>
            <p:sp>
              <p:nvSpPr>
                <p:cNvPr id="185" name="Freeform 22">
                  <a:extLst>
                    <a:ext uri="{FF2B5EF4-FFF2-40B4-BE49-F238E27FC236}">
                      <a16:creationId xmlns:a16="http://schemas.microsoft.com/office/drawing/2014/main" id="{472C3CE4-3FF7-41C8-99C6-EC6B5A3BE7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2416" y="4002481"/>
                  <a:ext cx="131776" cy="153593"/>
                </a:xfrm>
                <a:custGeom>
                  <a:avLst/>
                  <a:gdLst>
                    <a:gd name="T0" fmla="*/ 410 w 1662"/>
                    <a:gd name="T1" fmla="*/ 645 h 1942"/>
                    <a:gd name="T2" fmla="*/ 309 w 1662"/>
                    <a:gd name="T3" fmla="*/ 847 h 1942"/>
                    <a:gd name="T4" fmla="*/ 255 w 1662"/>
                    <a:gd name="T5" fmla="*/ 1023 h 1942"/>
                    <a:gd name="T6" fmla="*/ 263 w 1662"/>
                    <a:gd name="T7" fmla="*/ 1206 h 1942"/>
                    <a:gd name="T8" fmla="*/ 347 w 1662"/>
                    <a:gd name="T9" fmla="*/ 1429 h 1942"/>
                    <a:gd name="T10" fmla="*/ 476 w 1662"/>
                    <a:gd name="T11" fmla="*/ 1620 h 1942"/>
                    <a:gd name="T12" fmla="*/ 638 w 1662"/>
                    <a:gd name="T13" fmla="*/ 1753 h 1942"/>
                    <a:gd name="T14" fmla="*/ 825 w 1662"/>
                    <a:gd name="T15" fmla="*/ 1803 h 1942"/>
                    <a:gd name="T16" fmla="*/ 1013 w 1662"/>
                    <a:gd name="T17" fmla="*/ 1753 h 1942"/>
                    <a:gd name="T18" fmla="*/ 1176 w 1662"/>
                    <a:gd name="T19" fmla="*/ 1619 h 1942"/>
                    <a:gd name="T20" fmla="*/ 1305 w 1662"/>
                    <a:gd name="T21" fmla="*/ 1428 h 1942"/>
                    <a:gd name="T22" fmla="*/ 1388 w 1662"/>
                    <a:gd name="T23" fmla="*/ 1205 h 1942"/>
                    <a:gd name="T24" fmla="*/ 1418 w 1662"/>
                    <a:gd name="T25" fmla="*/ 974 h 1942"/>
                    <a:gd name="T26" fmla="*/ 1266 w 1662"/>
                    <a:gd name="T27" fmla="*/ 836 h 1942"/>
                    <a:gd name="T28" fmla="*/ 1012 w 1662"/>
                    <a:gd name="T29" fmla="*/ 794 h 1942"/>
                    <a:gd name="T30" fmla="*/ 806 w 1662"/>
                    <a:gd name="T31" fmla="*/ 713 h 1942"/>
                    <a:gd name="T32" fmla="*/ 646 w 1662"/>
                    <a:gd name="T33" fmla="*/ 610 h 1942"/>
                    <a:gd name="T34" fmla="*/ 526 w 1662"/>
                    <a:gd name="T35" fmla="*/ 499 h 1942"/>
                    <a:gd name="T36" fmla="*/ 944 w 1662"/>
                    <a:gd name="T37" fmla="*/ 23 h 1942"/>
                    <a:gd name="T38" fmla="*/ 1152 w 1662"/>
                    <a:gd name="T39" fmla="*/ 118 h 1942"/>
                    <a:gd name="T40" fmla="*/ 1271 w 1662"/>
                    <a:gd name="T41" fmla="*/ 205 h 1942"/>
                    <a:gd name="T42" fmla="*/ 1388 w 1662"/>
                    <a:gd name="T43" fmla="*/ 323 h 1942"/>
                    <a:gd name="T44" fmla="*/ 1455 w 1662"/>
                    <a:gd name="T45" fmla="*/ 429 h 1942"/>
                    <a:gd name="T46" fmla="*/ 1524 w 1662"/>
                    <a:gd name="T47" fmla="*/ 626 h 1942"/>
                    <a:gd name="T48" fmla="*/ 1555 w 1662"/>
                    <a:gd name="T49" fmla="*/ 892 h 1942"/>
                    <a:gd name="T50" fmla="*/ 1619 w 1662"/>
                    <a:gd name="T51" fmla="*/ 939 h 1942"/>
                    <a:gd name="T52" fmla="*/ 1657 w 1662"/>
                    <a:gd name="T53" fmla="*/ 1032 h 1942"/>
                    <a:gd name="T54" fmla="*/ 1655 w 1662"/>
                    <a:gd name="T55" fmla="*/ 1183 h 1942"/>
                    <a:gd name="T56" fmla="*/ 1611 w 1662"/>
                    <a:gd name="T57" fmla="*/ 1304 h 1942"/>
                    <a:gd name="T58" fmla="*/ 1537 w 1662"/>
                    <a:gd name="T59" fmla="*/ 1372 h 1942"/>
                    <a:gd name="T60" fmla="*/ 1445 w 1662"/>
                    <a:gd name="T61" fmla="*/ 1454 h 1942"/>
                    <a:gd name="T62" fmla="*/ 1313 w 1662"/>
                    <a:gd name="T63" fmla="*/ 1670 h 1942"/>
                    <a:gd name="T64" fmla="*/ 1141 w 1662"/>
                    <a:gd name="T65" fmla="*/ 1836 h 1942"/>
                    <a:gd name="T66" fmla="*/ 937 w 1662"/>
                    <a:gd name="T67" fmla="*/ 1930 h 1942"/>
                    <a:gd name="T68" fmla="*/ 714 w 1662"/>
                    <a:gd name="T69" fmla="*/ 1930 h 1942"/>
                    <a:gd name="T70" fmla="*/ 510 w 1662"/>
                    <a:gd name="T71" fmla="*/ 1836 h 1942"/>
                    <a:gd name="T72" fmla="*/ 337 w 1662"/>
                    <a:gd name="T73" fmla="*/ 1669 h 1942"/>
                    <a:gd name="T74" fmla="*/ 205 w 1662"/>
                    <a:gd name="T75" fmla="*/ 1452 h 1942"/>
                    <a:gd name="T76" fmla="*/ 111 w 1662"/>
                    <a:gd name="T77" fmla="*/ 1364 h 1942"/>
                    <a:gd name="T78" fmla="*/ 39 w 1662"/>
                    <a:gd name="T79" fmla="*/ 1284 h 1942"/>
                    <a:gd name="T80" fmla="*/ 2 w 1662"/>
                    <a:gd name="T81" fmla="*/ 1143 h 1942"/>
                    <a:gd name="T82" fmla="*/ 9 w 1662"/>
                    <a:gd name="T83" fmla="*/ 1009 h 1942"/>
                    <a:gd name="T84" fmla="*/ 50 w 1662"/>
                    <a:gd name="T85" fmla="*/ 930 h 1942"/>
                    <a:gd name="T86" fmla="*/ 98 w 1662"/>
                    <a:gd name="T87" fmla="*/ 851 h 1942"/>
                    <a:gd name="T88" fmla="*/ 85 w 1662"/>
                    <a:gd name="T89" fmla="*/ 643 h 1942"/>
                    <a:gd name="T90" fmla="*/ 120 w 1662"/>
                    <a:gd name="T91" fmla="*/ 487 h 1942"/>
                    <a:gd name="T92" fmla="*/ 183 w 1662"/>
                    <a:gd name="T93" fmla="*/ 377 h 1942"/>
                    <a:gd name="T94" fmla="*/ 257 w 1662"/>
                    <a:gd name="T95" fmla="*/ 305 h 1942"/>
                    <a:gd name="T96" fmla="*/ 319 w 1662"/>
                    <a:gd name="T97" fmla="*/ 266 h 1942"/>
                    <a:gd name="T98" fmla="*/ 352 w 1662"/>
                    <a:gd name="T99" fmla="*/ 246 h 1942"/>
                    <a:gd name="T100" fmla="*/ 390 w 1662"/>
                    <a:gd name="T101" fmla="*/ 196 h 1942"/>
                    <a:gd name="T102" fmla="*/ 459 w 1662"/>
                    <a:gd name="T103" fmla="*/ 127 h 1942"/>
                    <a:gd name="T104" fmla="*/ 559 w 1662"/>
                    <a:gd name="T105" fmla="*/ 57 h 1942"/>
                    <a:gd name="T106" fmla="*/ 690 w 1662"/>
                    <a:gd name="T107" fmla="*/ 10 h 1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662" h="1942">
                      <a:moveTo>
                        <a:pt x="526" y="499"/>
                      </a:moveTo>
                      <a:lnTo>
                        <a:pt x="484" y="546"/>
                      </a:lnTo>
                      <a:lnTo>
                        <a:pt x="445" y="595"/>
                      </a:lnTo>
                      <a:lnTo>
                        <a:pt x="410" y="645"/>
                      </a:lnTo>
                      <a:lnTo>
                        <a:pt x="379" y="696"/>
                      </a:lnTo>
                      <a:lnTo>
                        <a:pt x="352" y="747"/>
                      </a:lnTo>
                      <a:lnTo>
                        <a:pt x="329" y="797"/>
                      </a:lnTo>
                      <a:lnTo>
                        <a:pt x="309" y="847"/>
                      </a:lnTo>
                      <a:lnTo>
                        <a:pt x="291" y="895"/>
                      </a:lnTo>
                      <a:lnTo>
                        <a:pt x="277" y="941"/>
                      </a:lnTo>
                      <a:lnTo>
                        <a:pt x="264" y="984"/>
                      </a:lnTo>
                      <a:lnTo>
                        <a:pt x="255" y="1023"/>
                      </a:lnTo>
                      <a:lnTo>
                        <a:pt x="247" y="1059"/>
                      </a:lnTo>
                      <a:lnTo>
                        <a:pt x="241" y="1091"/>
                      </a:lnTo>
                      <a:lnTo>
                        <a:pt x="250" y="1148"/>
                      </a:lnTo>
                      <a:lnTo>
                        <a:pt x="263" y="1206"/>
                      </a:lnTo>
                      <a:lnTo>
                        <a:pt x="280" y="1263"/>
                      </a:lnTo>
                      <a:lnTo>
                        <a:pt x="299" y="1320"/>
                      </a:lnTo>
                      <a:lnTo>
                        <a:pt x="322" y="1375"/>
                      </a:lnTo>
                      <a:lnTo>
                        <a:pt x="347" y="1429"/>
                      </a:lnTo>
                      <a:lnTo>
                        <a:pt x="375" y="1480"/>
                      </a:lnTo>
                      <a:lnTo>
                        <a:pt x="406" y="1530"/>
                      </a:lnTo>
                      <a:lnTo>
                        <a:pt x="440" y="1576"/>
                      </a:lnTo>
                      <a:lnTo>
                        <a:pt x="476" y="1620"/>
                      </a:lnTo>
                      <a:lnTo>
                        <a:pt x="513" y="1659"/>
                      </a:lnTo>
                      <a:lnTo>
                        <a:pt x="553" y="1695"/>
                      </a:lnTo>
                      <a:lnTo>
                        <a:pt x="594" y="1726"/>
                      </a:lnTo>
                      <a:lnTo>
                        <a:pt x="638" y="1753"/>
                      </a:lnTo>
                      <a:lnTo>
                        <a:pt x="683" y="1774"/>
                      </a:lnTo>
                      <a:lnTo>
                        <a:pt x="729" y="1789"/>
                      </a:lnTo>
                      <a:lnTo>
                        <a:pt x="777" y="1800"/>
                      </a:lnTo>
                      <a:lnTo>
                        <a:pt x="825" y="1803"/>
                      </a:lnTo>
                      <a:lnTo>
                        <a:pt x="875" y="1800"/>
                      </a:lnTo>
                      <a:lnTo>
                        <a:pt x="922" y="1789"/>
                      </a:lnTo>
                      <a:lnTo>
                        <a:pt x="968" y="1774"/>
                      </a:lnTo>
                      <a:lnTo>
                        <a:pt x="1013" y="1753"/>
                      </a:lnTo>
                      <a:lnTo>
                        <a:pt x="1056" y="1726"/>
                      </a:lnTo>
                      <a:lnTo>
                        <a:pt x="1099" y="1695"/>
                      </a:lnTo>
                      <a:lnTo>
                        <a:pt x="1139" y="1659"/>
                      </a:lnTo>
                      <a:lnTo>
                        <a:pt x="1176" y="1619"/>
                      </a:lnTo>
                      <a:lnTo>
                        <a:pt x="1212" y="1576"/>
                      </a:lnTo>
                      <a:lnTo>
                        <a:pt x="1245" y="1529"/>
                      </a:lnTo>
                      <a:lnTo>
                        <a:pt x="1276" y="1480"/>
                      </a:lnTo>
                      <a:lnTo>
                        <a:pt x="1305" y="1428"/>
                      </a:lnTo>
                      <a:lnTo>
                        <a:pt x="1330" y="1374"/>
                      </a:lnTo>
                      <a:lnTo>
                        <a:pt x="1353" y="1319"/>
                      </a:lnTo>
                      <a:lnTo>
                        <a:pt x="1372" y="1262"/>
                      </a:lnTo>
                      <a:lnTo>
                        <a:pt x="1388" y="1205"/>
                      </a:lnTo>
                      <a:lnTo>
                        <a:pt x="1401" y="1147"/>
                      </a:lnTo>
                      <a:lnTo>
                        <a:pt x="1411" y="1089"/>
                      </a:lnTo>
                      <a:lnTo>
                        <a:pt x="1416" y="1032"/>
                      </a:lnTo>
                      <a:lnTo>
                        <a:pt x="1418" y="974"/>
                      </a:lnTo>
                      <a:lnTo>
                        <a:pt x="1417" y="904"/>
                      </a:lnTo>
                      <a:lnTo>
                        <a:pt x="1414" y="838"/>
                      </a:lnTo>
                      <a:lnTo>
                        <a:pt x="1339" y="839"/>
                      </a:lnTo>
                      <a:lnTo>
                        <a:pt x="1266" y="836"/>
                      </a:lnTo>
                      <a:lnTo>
                        <a:pt x="1198" y="830"/>
                      </a:lnTo>
                      <a:lnTo>
                        <a:pt x="1133" y="820"/>
                      </a:lnTo>
                      <a:lnTo>
                        <a:pt x="1070" y="808"/>
                      </a:lnTo>
                      <a:lnTo>
                        <a:pt x="1012" y="794"/>
                      </a:lnTo>
                      <a:lnTo>
                        <a:pt x="956" y="777"/>
                      </a:lnTo>
                      <a:lnTo>
                        <a:pt x="903" y="757"/>
                      </a:lnTo>
                      <a:lnTo>
                        <a:pt x="853" y="737"/>
                      </a:lnTo>
                      <a:lnTo>
                        <a:pt x="806" y="713"/>
                      </a:lnTo>
                      <a:lnTo>
                        <a:pt x="762" y="690"/>
                      </a:lnTo>
                      <a:lnTo>
                        <a:pt x="721" y="664"/>
                      </a:lnTo>
                      <a:lnTo>
                        <a:pt x="682" y="638"/>
                      </a:lnTo>
                      <a:lnTo>
                        <a:pt x="646" y="610"/>
                      </a:lnTo>
                      <a:lnTo>
                        <a:pt x="612" y="583"/>
                      </a:lnTo>
                      <a:lnTo>
                        <a:pt x="581" y="555"/>
                      </a:lnTo>
                      <a:lnTo>
                        <a:pt x="552" y="527"/>
                      </a:lnTo>
                      <a:lnTo>
                        <a:pt x="526" y="499"/>
                      </a:lnTo>
                      <a:close/>
                      <a:moveTo>
                        <a:pt x="808" y="0"/>
                      </a:moveTo>
                      <a:lnTo>
                        <a:pt x="851" y="3"/>
                      </a:lnTo>
                      <a:lnTo>
                        <a:pt x="897" y="11"/>
                      </a:lnTo>
                      <a:lnTo>
                        <a:pt x="944" y="23"/>
                      </a:lnTo>
                      <a:lnTo>
                        <a:pt x="993" y="39"/>
                      </a:lnTo>
                      <a:lnTo>
                        <a:pt x="1044" y="60"/>
                      </a:lnTo>
                      <a:lnTo>
                        <a:pt x="1097" y="86"/>
                      </a:lnTo>
                      <a:lnTo>
                        <a:pt x="1152" y="118"/>
                      </a:lnTo>
                      <a:lnTo>
                        <a:pt x="1179" y="135"/>
                      </a:lnTo>
                      <a:lnTo>
                        <a:pt x="1208" y="155"/>
                      </a:lnTo>
                      <a:lnTo>
                        <a:pt x="1239" y="179"/>
                      </a:lnTo>
                      <a:lnTo>
                        <a:pt x="1271" y="205"/>
                      </a:lnTo>
                      <a:lnTo>
                        <a:pt x="1304" y="233"/>
                      </a:lnTo>
                      <a:lnTo>
                        <a:pt x="1334" y="261"/>
                      </a:lnTo>
                      <a:lnTo>
                        <a:pt x="1363" y="292"/>
                      </a:lnTo>
                      <a:lnTo>
                        <a:pt x="1388" y="323"/>
                      </a:lnTo>
                      <a:lnTo>
                        <a:pt x="1409" y="353"/>
                      </a:lnTo>
                      <a:lnTo>
                        <a:pt x="1409" y="353"/>
                      </a:lnTo>
                      <a:lnTo>
                        <a:pt x="1433" y="389"/>
                      </a:lnTo>
                      <a:lnTo>
                        <a:pt x="1455" y="429"/>
                      </a:lnTo>
                      <a:lnTo>
                        <a:pt x="1475" y="472"/>
                      </a:lnTo>
                      <a:lnTo>
                        <a:pt x="1493" y="519"/>
                      </a:lnTo>
                      <a:lnTo>
                        <a:pt x="1509" y="570"/>
                      </a:lnTo>
                      <a:lnTo>
                        <a:pt x="1524" y="626"/>
                      </a:lnTo>
                      <a:lnTo>
                        <a:pt x="1535" y="685"/>
                      </a:lnTo>
                      <a:lnTo>
                        <a:pt x="1545" y="749"/>
                      </a:lnTo>
                      <a:lnTo>
                        <a:pt x="1551" y="817"/>
                      </a:lnTo>
                      <a:lnTo>
                        <a:pt x="1555" y="892"/>
                      </a:lnTo>
                      <a:lnTo>
                        <a:pt x="1573" y="900"/>
                      </a:lnTo>
                      <a:lnTo>
                        <a:pt x="1590" y="910"/>
                      </a:lnTo>
                      <a:lnTo>
                        <a:pt x="1605" y="922"/>
                      </a:lnTo>
                      <a:lnTo>
                        <a:pt x="1619" y="939"/>
                      </a:lnTo>
                      <a:lnTo>
                        <a:pt x="1632" y="957"/>
                      </a:lnTo>
                      <a:lnTo>
                        <a:pt x="1642" y="979"/>
                      </a:lnTo>
                      <a:lnTo>
                        <a:pt x="1651" y="1003"/>
                      </a:lnTo>
                      <a:lnTo>
                        <a:pt x="1657" y="1032"/>
                      </a:lnTo>
                      <a:lnTo>
                        <a:pt x="1661" y="1064"/>
                      </a:lnTo>
                      <a:lnTo>
                        <a:pt x="1662" y="1102"/>
                      </a:lnTo>
                      <a:lnTo>
                        <a:pt x="1660" y="1143"/>
                      </a:lnTo>
                      <a:lnTo>
                        <a:pt x="1655" y="1183"/>
                      </a:lnTo>
                      <a:lnTo>
                        <a:pt x="1648" y="1218"/>
                      </a:lnTo>
                      <a:lnTo>
                        <a:pt x="1638" y="1250"/>
                      </a:lnTo>
                      <a:lnTo>
                        <a:pt x="1625" y="1278"/>
                      </a:lnTo>
                      <a:lnTo>
                        <a:pt x="1611" y="1304"/>
                      </a:lnTo>
                      <a:lnTo>
                        <a:pt x="1595" y="1325"/>
                      </a:lnTo>
                      <a:lnTo>
                        <a:pt x="1577" y="1344"/>
                      </a:lnTo>
                      <a:lnTo>
                        <a:pt x="1558" y="1360"/>
                      </a:lnTo>
                      <a:lnTo>
                        <a:pt x="1537" y="1372"/>
                      </a:lnTo>
                      <a:lnTo>
                        <a:pt x="1515" y="1382"/>
                      </a:lnTo>
                      <a:lnTo>
                        <a:pt x="1493" y="1390"/>
                      </a:lnTo>
                      <a:lnTo>
                        <a:pt x="1471" y="1395"/>
                      </a:lnTo>
                      <a:lnTo>
                        <a:pt x="1445" y="1454"/>
                      </a:lnTo>
                      <a:lnTo>
                        <a:pt x="1416" y="1512"/>
                      </a:lnTo>
                      <a:lnTo>
                        <a:pt x="1385" y="1567"/>
                      </a:lnTo>
                      <a:lnTo>
                        <a:pt x="1350" y="1620"/>
                      </a:lnTo>
                      <a:lnTo>
                        <a:pt x="1313" y="1670"/>
                      </a:lnTo>
                      <a:lnTo>
                        <a:pt x="1273" y="1717"/>
                      </a:lnTo>
                      <a:lnTo>
                        <a:pt x="1231" y="1761"/>
                      </a:lnTo>
                      <a:lnTo>
                        <a:pt x="1187" y="1801"/>
                      </a:lnTo>
                      <a:lnTo>
                        <a:pt x="1141" y="1836"/>
                      </a:lnTo>
                      <a:lnTo>
                        <a:pt x="1092" y="1868"/>
                      </a:lnTo>
                      <a:lnTo>
                        <a:pt x="1042" y="1893"/>
                      </a:lnTo>
                      <a:lnTo>
                        <a:pt x="990" y="1915"/>
                      </a:lnTo>
                      <a:lnTo>
                        <a:pt x="937" y="1930"/>
                      </a:lnTo>
                      <a:lnTo>
                        <a:pt x="882" y="1939"/>
                      </a:lnTo>
                      <a:lnTo>
                        <a:pt x="825" y="1942"/>
                      </a:lnTo>
                      <a:lnTo>
                        <a:pt x="769" y="1939"/>
                      </a:lnTo>
                      <a:lnTo>
                        <a:pt x="714" y="1930"/>
                      </a:lnTo>
                      <a:lnTo>
                        <a:pt x="661" y="1915"/>
                      </a:lnTo>
                      <a:lnTo>
                        <a:pt x="608" y="1893"/>
                      </a:lnTo>
                      <a:lnTo>
                        <a:pt x="558" y="1867"/>
                      </a:lnTo>
                      <a:lnTo>
                        <a:pt x="510" y="1836"/>
                      </a:lnTo>
                      <a:lnTo>
                        <a:pt x="464" y="1800"/>
                      </a:lnTo>
                      <a:lnTo>
                        <a:pt x="419" y="1760"/>
                      </a:lnTo>
                      <a:lnTo>
                        <a:pt x="377" y="1716"/>
                      </a:lnTo>
                      <a:lnTo>
                        <a:pt x="337" y="1669"/>
                      </a:lnTo>
                      <a:lnTo>
                        <a:pt x="300" y="1618"/>
                      </a:lnTo>
                      <a:lnTo>
                        <a:pt x="266" y="1565"/>
                      </a:lnTo>
                      <a:lnTo>
                        <a:pt x="234" y="1510"/>
                      </a:lnTo>
                      <a:lnTo>
                        <a:pt x="205" y="1452"/>
                      </a:lnTo>
                      <a:lnTo>
                        <a:pt x="179" y="1392"/>
                      </a:lnTo>
                      <a:lnTo>
                        <a:pt x="156" y="1386"/>
                      </a:lnTo>
                      <a:lnTo>
                        <a:pt x="133" y="1376"/>
                      </a:lnTo>
                      <a:lnTo>
                        <a:pt x="111" y="1364"/>
                      </a:lnTo>
                      <a:lnTo>
                        <a:pt x="91" y="1349"/>
                      </a:lnTo>
                      <a:lnTo>
                        <a:pt x="72" y="1330"/>
                      </a:lnTo>
                      <a:lnTo>
                        <a:pt x="55" y="1309"/>
                      </a:lnTo>
                      <a:lnTo>
                        <a:pt x="39" y="1284"/>
                      </a:lnTo>
                      <a:lnTo>
                        <a:pt x="26" y="1254"/>
                      </a:lnTo>
                      <a:lnTo>
                        <a:pt x="15" y="1221"/>
                      </a:lnTo>
                      <a:lnTo>
                        <a:pt x="7" y="1184"/>
                      </a:lnTo>
                      <a:lnTo>
                        <a:pt x="2" y="1143"/>
                      </a:lnTo>
                      <a:lnTo>
                        <a:pt x="0" y="1104"/>
                      </a:lnTo>
                      <a:lnTo>
                        <a:pt x="1" y="1068"/>
                      </a:lnTo>
                      <a:lnTo>
                        <a:pt x="4" y="1038"/>
                      </a:lnTo>
                      <a:lnTo>
                        <a:pt x="9" y="1009"/>
                      </a:lnTo>
                      <a:lnTo>
                        <a:pt x="17" y="985"/>
                      </a:lnTo>
                      <a:lnTo>
                        <a:pt x="27" y="964"/>
                      </a:lnTo>
                      <a:lnTo>
                        <a:pt x="38" y="946"/>
                      </a:lnTo>
                      <a:lnTo>
                        <a:pt x="50" y="930"/>
                      </a:lnTo>
                      <a:lnTo>
                        <a:pt x="65" y="916"/>
                      </a:lnTo>
                      <a:lnTo>
                        <a:pt x="80" y="906"/>
                      </a:lnTo>
                      <a:lnTo>
                        <a:pt x="96" y="897"/>
                      </a:lnTo>
                      <a:lnTo>
                        <a:pt x="98" y="851"/>
                      </a:lnTo>
                      <a:lnTo>
                        <a:pt x="89" y="794"/>
                      </a:lnTo>
                      <a:lnTo>
                        <a:pt x="85" y="740"/>
                      </a:lnTo>
                      <a:lnTo>
                        <a:pt x="83" y="690"/>
                      </a:lnTo>
                      <a:lnTo>
                        <a:pt x="85" y="643"/>
                      </a:lnTo>
                      <a:lnTo>
                        <a:pt x="90" y="599"/>
                      </a:lnTo>
                      <a:lnTo>
                        <a:pt x="98" y="559"/>
                      </a:lnTo>
                      <a:lnTo>
                        <a:pt x="108" y="522"/>
                      </a:lnTo>
                      <a:lnTo>
                        <a:pt x="120" y="487"/>
                      </a:lnTo>
                      <a:lnTo>
                        <a:pt x="134" y="455"/>
                      </a:lnTo>
                      <a:lnTo>
                        <a:pt x="149" y="427"/>
                      </a:lnTo>
                      <a:lnTo>
                        <a:pt x="166" y="400"/>
                      </a:lnTo>
                      <a:lnTo>
                        <a:pt x="183" y="377"/>
                      </a:lnTo>
                      <a:lnTo>
                        <a:pt x="202" y="355"/>
                      </a:lnTo>
                      <a:lnTo>
                        <a:pt x="220" y="337"/>
                      </a:lnTo>
                      <a:lnTo>
                        <a:pt x="239" y="320"/>
                      </a:lnTo>
                      <a:lnTo>
                        <a:pt x="257" y="305"/>
                      </a:lnTo>
                      <a:lnTo>
                        <a:pt x="274" y="293"/>
                      </a:lnTo>
                      <a:lnTo>
                        <a:pt x="290" y="282"/>
                      </a:lnTo>
                      <a:lnTo>
                        <a:pt x="305" y="273"/>
                      </a:lnTo>
                      <a:lnTo>
                        <a:pt x="319" y="266"/>
                      </a:lnTo>
                      <a:lnTo>
                        <a:pt x="331" y="260"/>
                      </a:lnTo>
                      <a:lnTo>
                        <a:pt x="341" y="255"/>
                      </a:lnTo>
                      <a:lnTo>
                        <a:pt x="348" y="253"/>
                      </a:lnTo>
                      <a:lnTo>
                        <a:pt x="352" y="246"/>
                      </a:lnTo>
                      <a:lnTo>
                        <a:pt x="359" y="237"/>
                      </a:lnTo>
                      <a:lnTo>
                        <a:pt x="367" y="225"/>
                      </a:lnTo>
                      <a:lnTo>
                        <a:pt x="377" y="212"/>
                      </a:lnTo>
                      <a:lnTo>
                        <a:pt x="390" y="196"/>
                      </a:lnTo>
                      <a:lnTo>
                        <a:pt x="404" y="180"/>
                      </a:lnTo>
                      <a:lnTo>
                        <a:pt x="421" y="163"/>
                      </a:lnTo>
                      <a:lnTo>
                        <a:pt x="439" y="145"/>
                      </a:lnTo>
                      <a:lnTo>
                        <a:pt x="459" y="127"/>
                      </a:lnTo>
                      <a:lnTo>
                        <a:pt x="481" y="108"/>
                      </a:lnTo>
                      <a:lnTo>
                        <a:pt x="505" y="91"/>
                      </a:lnTo>
                      <a:lnTo>
                        <a:pt x="531" y="74"/>
                      </a:lnTo>
                      <a:lnTo>
                        <a:pt x="559" y="57"/>
                      </a:lnTo>
                      <a:lnTo>
                        <a:pt x="589" y="43"/>
                      </a:lnTo>
                      <a:lnTo>
                        <a:pt x="620" y="30"/>
                      </a:lnTo>
                      <a:lnTo>
                        <a:pt x="655" y="19"/>
                      </a:lnTo>
                      <a:lnTo>
                        <a:pt x="690" y="10"/>
                      </a:lnTo>
                      <a:lnTo>
                        <a:pt x="728" y="3"/>
                      </a:lnTo>
                      <a:lnTo>
                        <a:pt x="767" y="0"/>
                      </a:lnTo>
                      <a:lnTo>
                        <a:pt x="80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6" name="Freeform 23">
                  <a:extLst>
                    <a:ext uri="{FF2B5EF4-FFF2-40B4-BE49-F238E27FC236}">
                      <a16:creationId xmlns:a16="http://schemas.microsoft.com/office/drawing/2014/main" id="{07F86C15-DDC3-4B77-9285-A26F8F2B44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2087" y="4078405"/>
                  <a:ext cx="72433" cy="23563"/>
                </a:xfrm>
                <a:custGeom>
                  <a:avLst/>
                  <a:gdLst>
                    <a:gd name="T0" fmla="*/ 613 w 916"/>
                    <a:gd name="T1" fmla="*/ 78 h 300"/>
                    <a:gd name="T2" fmla="*/ 561 w 916"/>
                    <a:gd name="T3" fmla="*/ 109 h 300"/>
                    <a:gd name="T4" fmla="*/ 554 w 916"/>
                    <a:gd name="T5" fmla="*/ 165 h 300"/>
                    <a:gd name="T6" fmla="*/ 579 w 916"/>
                    <a:gd name="T7" fmla="*/ 210 h 300"/>
                    <a:gd name="T8" fmla="*/ 665 w 916"/>
                    <a:gd name="T9" fmla="*/ 229 h 300"/>
                    <a:gd name="T10" fmla="*/ 787 w 916"/>
                    <a:gd name="T11" fmla="*/ 223 h 300"/>
                    <a:gd name="T12" fmla="*/ 839 w 916"/>
                    <a:gd name="T13" fmla="*/ 191 h 300"/>
                    <a:gd name="T14" fmla="*/ 846 w 916"/>
                    <a:gd name="T15" fmla="*/ 135 h 300"/>
                    <a:gd name="T16" fmla="*/ 820 w 916"/>
                    <a:gd name="T17" fmla="*/ 90 h 300"/>
                    <a:gd name="T18" fmla="*/ 734 w 916"/>
                    <a:gd name="T19" fmla="*/ 72 h 300"/>
                    <a:gd name="T20" fmla="*/ 153 w 916"/>
                    <a:gd name="T21" fmla="*/ 74 h 300"/>
                    <a:gd name="T22" fmla="*/ 85 w 916"/>
                    <a:gd name="T23" fmla="*/ 99 h 300"/>
                    <a:gd name="T24" fmla="*/ 70 w 916"/>
                    <a:gd name="T25" fmla="*/ 150 h 300"/>
                    <a:gd name="T26" fmla="*/ 85 w 916"/>
                    <a:gd name="T27" fmla="*/ 201 h 300"/>
                    <a:gd name="T28" fmla="*/ 153 w 916"/>
                    <a:gd name="T29" fmla="*/ 227 h 300"/>
                    <a:gd name="T30" fmla="*/ 280 w 916"/>
                    <a:gd name="T31" fmla="*/ 227 h 300"/>
                    <a:gd name="T32" fmla="*/ 348 w 916"/>
                    <a:gd name="T33" fmla="*/ 201 h 300"/>
                    <a:gd name="T34" fmla="*/ 363 w 916"/>
                    <a:gd name="T35" fmla="*/ 150 h 300"/>
                    <a:gd name="T36" fmla="*/ 348 w 916"/>
                    <a:gd name="T37" fmla="*/ 99 h 300"/>
                    <a:gd name="T38" fmla="*/ 280 w 916"/>
                    <a:gd name="T39" fmla="*/ 74 h 300"/>
                    <a:gd name="T40" fmla="*/ 234 w 916"/>
                    <a:gd name="T41" fmla="*/ 0 h 300"/>
                    <a:gd name="T42" fmla="*/ 321 w 916"/>
                    <a:gd name="T43" fmla="*/ 9 h 300"/>
                    <a:gd name="T44" fmla="*/ 400 w 916"/>
                    <a:gd name="T45" fmla="*/ 53 h 300"/>
                    <a:gd name="T46" fmla="*/ 574 w 916"/>
                    <a:gd name="T47" fmla="*/ 17 h 300"/>
                    <a:gd name="T48" fmla="*/ 662 w 916"/>
                    <a:gd name="T49" fmla="*/ 1 h 300"/>
                    <a:gd name="T50" fmla="*/ 732 w 916"/>
                    <a:gd name="T51" fmla="*/ 0 h 300"/>
                    <a:gd name="T52" fmla="*/ 806 w 916"/>
                    <a:gd name="T53" fmla="*/ 10 h 300"/>
                    <a:gd name="T54" fmla="*/ 875 w 916"/>
                    <a:gd name="T55" fmla="*/ 45 h 300"/>
                    <a:gd name="T56" fmla="*/ 914 w 916"/>
                    <a:gd name="T57" fmla="*/ 123 h 300"/>
                    <a:gd name="T58" fmla="*/ 900 w 916"/>
                    <a:gd name="T59" fmla="*/ 223 h 300"/>
                    <a:gd name="T60" fmla="*/ 843 w 916"/>
                    <a:gd name="T61" fmla="*/ 277 h 300"/>
                    <a:gd name="T62" fmla="*/ 768 w 916"/>
                    <a:gd name="T63" fmla="*/ 297 h 300"/>
                    <a:gd name="T64" fmla="*/ 699 w 916"/>
                    <a:gd name="T65" fmla="*/ 300 h 300"/>
                    <a:gd name="T66" fmla="*/ 632 w 916"/>
                    <a:gd name="T67" fmla="*/ 297 h 300"/>
                    <a:gd name="T68" fmla="*/ 557 w 916"/>
                    <a:gd name="T69" fmla="*/ 277 h 300"/>
                    <a:gd name="T70" fmla="*/ 500 w 916"/>
                    <a:gd name="T71" fmla="*/ 224 h 300"/>
                    <a:gd name="T72" fmla="*/ 485 w 916"/>
                    <a:gd name="T73" fmla="*/ 137 h 300"/>
                    <a:gd name="T74" fmla="*/ 432 w 916"/>
                    <a:gd name="T75" fmla="*/ 150 h 300"/>
                    <a:gd name="T76" fmla="*/ 405 w 916"/>
                    <a:gd name="T77" fmla="*/ 241 h 300"/>
                    <a:gd name="T78" fmla="*/ 342 w 916"/>
                    <a:gd name="T79" fmla="*/ 284 h 300"/>
                    <a:gd name="T80" fmla="*/ 266 w 916"/>
                    <a:gd name="T81" fmla="*/ 298 h 300"/>
                    <a:gd name="T82" fmla="*/ 201 w 916"/>
                    <a:gd name="T83" fmla="*/ 299 h 300"/>
                    <a:gd name="T84" fmla="*/ 129 w 916"/>
                    <a:gd name="T85" fmla="*/ 294 h 300"/>
                    <a:gd name="T86" fmla="*/ 57 w 916"/>
                    <a:gd name="T87" fmla="*/ 267 h 300"/>
                    <a:gd name="T88" fmla="*/ 7 w 916"/>
                    <a:gd name="T89" fmla="*/ 202 h 300"/>
                    <a:gd name="T90" fmla="*/ 7 w 916"/>
                    <a:gd name="T91" fmla="*/ 98 h 300"/>
                    <a:gd name="T92" fmla="*/ 57 w 916"/>
                    <a:gd name="T93" fmla="*/ 33 h 300"/>
                    <a:gd name="T94" fmla="*/ 129 w 916"/>
                    <a:gd name="T95" fmla="*/ 6 h 300"/>
                    <a:gd name="T96" fmla="*/ 201 w 916"/>
                    <a:gd name="T97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16" h="300">
                      <a:moveTo>
                        <a:pt x="699" y="71"/>
                      </a:moveTo>
                      <a:lnTo>
                        <a:pt x="665" y="72"/>
                      </a:lnTo>
                      <a:lnTo>
                        <a:pt x="636" y="74"/>
                      </a:lnTo>
                      <a:lnTo>
                        <a:pt x="613" y="78"/>
                      </a:lnTo>
                      <a:lnTo>
                        <a:pt x="594" y="83"/>
                      </a:lnTo>
                      <a:lnTo>
                        <a:pt x="579" y="90"/>
                      </a:lnTo>
                      <a:lnTo>
                        <a:pt x="569" y="99"/>
                      </a:lnTo>
                      <a:lnTo>
                        <a:pt x="561" y="109"/>
                      </a:lnTo>
                      <a:lnTo>
                        <a:pt x="556" y="122"/>
                      </a:lnTo>
                      <a:lnTo>
                        <a:pt x="554" y="135"/>
                      </a:lnTo>
                      <a:lnTo>
                        <a:pt x="553" y="150"/>
                      </a:lnTo>
                      <a:lnTo>
                        <a:pt x="554" y="165"/>
                      </a:lnTo>
                      <a:lnTo>
                        <a:pt x="556" y="179"/>
                      </a:lnTo>
                      <a:lnTo>
                        <a:pt x="561" y="191"/>
                      </a:lnTo>
                      <a:lnTo>
                        <a:pt x="569" y="201"/>
                      </a:lnTo>
                      <a:lnTo>
                        <a:pt x="579" y="210"/>
                      </a:lnTo>
                      <a:lnTo>
                        <a:pt x="594" y="216"/>
                      </a:lnTo>
                      <a:lnTo>
                        <a:pt x="613" y="223"/>
                      </a:lnTo>
                      <a:lnTo>
                        <a:pt x="636" y="227"/>
                      </a:lnTo>
                      <a:lnTo>
                        <a:pt x="665" y="229"/>
                      </a:lnTo>
                      <a:lnTo>
                        <a:pt x="699" y="230"/>
                      </a:lnTo>
                      <a:lnTo>
                        <a:pt x="734" y="229"/>
                      </a:lnTo>
                      <a:lnTo>
                        <a:pt x="763" y="227"/>
                      </a:lnTo>
                      <a:lnTo>
                        <a:pt x="787" y="223"/>
                      </a:lnTo>
                      <a:lnTo>
                        <a:pt x="805" y="216"/>
                      </a:lnTo>
                      <a:lnTo>
                        <a:pt x="820" y="210"/>
                      </a:lnTo>
                      <a:lnTo>
                        <a:pt x="831" y="201"/>
                      </a:lnTo>
                      <a:lnTo>
                        <a:pt x="839" y="191"/>
                      </a:lnTo>
                      <a:lnTo>
                        <a:pt x="843" y="179"/>
                      </a:lnTo>
                      <a:lnTo>
                        <a:pt x="846" y="165"/>
                      </a:lnTo>
                      <a:lnTo>
                        <a:pt x="847" y="150"/>
                      </a:lnTo>
                      <a:lnTo>
                        <a:pt x="846" y="135"/>
                      </a:lnTo>
                      <a:lnTo>
                        <a:pt x="843" y="122"/>
                      </a:lnTo>
                      <a:lnTo>
                        <a:pt x="839" y="109"/>
                      </a:lnTo>
                      <a:lnTo>
                        <a:pt x="831" y="99"/>
                      </a:lnTo>
                      <a:lnTo>
                        <a:pt x="820" y="90"/>
                      </a:lnTo>
                      <a:lnTo>
                        <a:pt x="805" y="83"/>
                      </a:lnTo>
                      <a:lnTo>
                        <a:pt x="787" y="78"/>
                      </a:lnTo>
                      <a:lnTo>
                        <a:pt x="763" y="74"/>
                      </a:lnTo>
                      <a:lnTo>
                        <a:pt x="734" y="72"/>
                      </a:lnTo>
                      <a:lnTo>
                        <a:pt x="699" y="71"/>
                      </a:lnTo>
                      <a:close/>
                      <a:moveTo>
                        <a:pt x="216" y="71"/>
                      </a:moveTo>
                      <a:lnTo>
                        <a:pt x="182" y="72"/>
                      </a:lnTo>
                      <a:lnTo>
                        <a:pt x="153" y="74"/>
                      </a:lnTo>
                      <a:lnTo>
                        <a:pt x="130" y="78"/>
                      </a:lnTo>
                      <a:lnTo>
                        <a:pt x="111" y="83"/>
                      </a:lnTo>
                      <a:lnTo>
                        <a:pt x="96" y="90"/>
                      </a:lnTo>
                      <a:lnTo>
                        <a:pt x="85" y="99"/>
                      </a:lnTo>
                      <a:lnTo>
                        <a:pt x="78" y="109"/>
                      </a:lnTo>
                      <a:lnTo>
                        <a:pt x="73" y="122"/>
                      </a:lnTo>
                      <a:lnTo>
                        <a:pt x="70" y="135"/>
                      </a:lnTo>
                      <a:lnTo>
                        <a:pt x="70" y="150"/>
                      </a:lnTo>
                      <a:lnTo>
                        <a:pt x="70" y="165"/>
                      </a:lnTo>
                      <a:lnTo>
                        <a:pt x="73" y="179"/>
                      </a:lnTo>
                      <a:lnTo>
                        <a:pt x="78" y="191"/>
                      </a:lnTo>
                      <a:lnTo>
                        <a:pt x="85" y="201"/>
                      </a:lnTo>
                      <a:lnTo>
                        <a:pt x="96" y="210"/>
                      </a:lnTo>
                      <a:lnTo>
                        <a:pt x="111" y="216"/>
                      </a:lnTo>
                      <a:lnTo>
                        <a:pt x="130" y="223"/>
                      </a:lnTo>
                      <a:lnTo>
                        <a:pt x="153" y="227"/>
                      </a:lnTo>
                      <a:lnTo>
                        <a:pt x="182" y="229"/>
                      </a:lnTo>
                      <a:lnTo>
                        <a:pt x="216" y="230"/>
                      </a:lnTo>
                      <a:lnTo>
                        <a:pt x="250" y="229"/>
                      </a:lnTo>
                      <a:lnTo>
                        <a:pt x="280" y="227"/>
                      </a:lnTo>
                      <a:lnTo>
                        <a:pt x="304" y="223"/>
                      </a:lnTo>
                      <a:lnTo>
                        <a:pt x="322" y="216"/>
                      </a:lnTo>
                      <a:lnTo>
                        <a:pt x="337" y="210"/>
                      </a:lnTo>
                      <a:lnTo>
                        <a:pt x="348" y="201"/>
                      </a:lnTo>
                      <a:lnTo>
                        <a:pt x="355" y="191"/>
                      </a:lnTo>
                      <a:lnTo>
                        <a:pt x="360" y="179"/>
                      </a:lnTo>
                      <a:lnTo>
                        <a:pt x="363" y="165"/>
                      </a:lnTo>
                      <a:lnTo>
                        <a:pt x="363" y="150"/>
                      </a:lnTo>
                      <a:lnTo>
                        <a:pt x="363" y="135"/>
                      </a:lnTo>
                      <a:lnTo>
                        <a:pt x="360" y="122"/>
                      </a:lnTo>
                      <a:lnTo>
                        <a:pt x="355" y="109"/>
                      </a:lnTo>
                      <a:lnTo>
                        <a:pt x="348" y="99"/>
                      </a:lnTo>
                      <a:lnTo>
                        <a:pt x="337" y="90"/>
                      </a:lnTo>
                      <a:lnTo>
                        <a:pt x="322" y="83"/>
                      </a:lnTo>
                      <a:lnTo>
                        <a:pt x="304" y="78"/>
                      </a:lnTo>
                      <a:lnTo>
                        <a:pt x="280" y="74"/>
                      </a:lnTo>
                      <a:lnTo>
                        <a:pt x="250" y="72"/>
                      </a:lnTo>
                      <a:lnTo>
                        <a:pt x="216" y="71"/>
                      </a:lnTo>
                      <a:close/>
                      <a:moveTo>
                        <a:pt x="216" y="0"/>
                      </a:moveTo>
                      <a:lnTo>
                        <a:pt x="234" y="0"/>
                      </a:lnTo>
                      <a:lnTo>
                        <a:pt x="254" y="1"/>
                      </a:lnTo>
                      <a:lnTo>
                        <a:pt x="276" y="2"/>
                      </a:lnTo>
                      <a:lnTo>
                        <a:pt x="298" y="5"/>
                      </a:lnTo>
                      <a:lnTo>
                        <a:pt x="321" y="9"/>
                      </a:lnTo>
                      <a:lnTo>
                        <a:pt x="343" y="17"/>
                      </a:lnTo>
                      <a:lnTo>
                        <a:pt x="364" y="26"/>
                      </a:lnTo>
                      <a:lnTo>
                        <a:pt x="383" y="37"/>
                      </a:lnTo>
                      <a:lnTo>
                        <a:pt x="400" y="53"/>
                      </a:lnTo>
                      <a:lnTo>
                        <a:pt x="516" y="53"/>
                      </a:lnTo>
                      <a:lnTo>
                        <a:pt x="533" y="37"/>
                      </a:lnTo>
                      <a:lnTo>
                        <a:pt x="553" y="26"/>
                      </a:lnTo>
                      <a:lnTo>
                        <a:pt x="574" y="17"/>
                      </a:lnTo>
                      <a:lnTo>
                        <a:pt x="596" y="9"/>
                      </a:lnTo>
                      <a:lnTo>
                        <a:pt x="618" y="5"/>
                      </a:lnTo>
                      <a:lnTo>
                        <a:pt x="640" y="2"/>
                      </a:lnTo>
                      <a:lnTo>
                        <a:pt x="662" y="1"/>
                      </a:lnTo>
                      <a:lnTo>
                        <a:pt x="682" y="0"/>
                      </a:lnTo>
                      <a:lnTo>
                        <a:pt x="699" y="0"/>
                      </a:lnTo>
                      <a:lnTo>
                        <a:pt x="715" y="0"/>
                      </a:lnTo>
                      <a:lnTo>
                        <a:pt x="732" y="0"/>
                      </a:lnTo>
                      <a:lnTo>
                        <a:pt x="749" y="1"/>
                      </a:lnTo>
                      <a:lnTo>
                        <a:pt x="768" y="3"/>
                      </a:lnTo>
                      <a:lnTo>
                        <a:pt x="787" y="6"/>
                      </a:lnTo>
                      <a:lnTo>
                        <a:pt x="806" y="10"/>
                      </a:lnTo>
                      <a:lnTo>
                        <a:pt x="825" y="16"/>
                      </a:lnTo>
                      <a:lnTo>
                        <a:pt x="843" y="24"/>
                      </a:lnTo>
                      <a:lnTo>
                        <a:pt x="860" y="33"/>
                      </a:lnTo>
                      <a:lnTo>
                        <a:pt x="875" y="45"/>
                      </a:lnTo>
                      <a:lnTo>
                        <a:pt x="889" y="59"/>
                      </a:lnTo>
                      <a:lnTo>
                        <a:pt x="900" y="77"/>
                      </a:lnTo>
                      <a:lnTo>
                        <a:pt x="908" y="98"/>
                      </a:lnTo>
                      <a:lnTo>
                        <a:pt x="914" y="123"/>
                      </a:lnTo>
                      <a:lnTo>
                        <a:pt x="916" y="150"/>
                      </a:lnTo>
                      <a:lnTo>
                        <a:pt x="914" y="178"/>
                      </a:lnTo>
                      <a:lnTo>
                        <a:pt x="908" y="202"/>
                      </a:lnTo>
                      <a:lnTo>
                        <a:pt x="900" y="223"/>
                      </a:lnTo>
                      <a:lnTo>
                        <a:pt x="889" y="241"/>
                      </a:lnTo>
                      <a:lnTo>
                        <a:pt x="875" y="255"/>
                      </a:lnTo>
                      <a:lnTo>
                        <a:pt x="860" y="267"/>
                      </a:lnTo>
                      <a:lnTo>
                        <a:pt x="843" y="277"/>
                      </a:lnTo>
                      <a:lnTo>
                        <a:pt x="825" y="285"/>
                      </a:lnTo>
                      <a:lnTo>
                        <a:pt x="806" y="290"/>
                      </a:lnTo>
                      <a:lnTo>
                        <a:pt x="787" y="294"/>
                      </a:lnTo>
                      <a:lnTo>
                        <a:pt x="768" y="297"/>
                      </a:lnTo>
                      <a:lnTo>
                        <a:pt x="749" y="298"/>
                      </a:lnTo>
                      <a:lnTo>
                        <a:pt x="732" y="299"/>
                      </a:lnTo>
                      <a:lnTo>
                        <a:pt x="715" y="299"/>
                      </a:lnTo>
                      <a:lnTo>
                        <a:pt x="699" y="300"/>
                      </a:lnTo>
                      <a:lnTo>
                        <a:pt x="685" y="299"/>
                      </a:lnTo>
                      <a:lnTo>
                        <a:pt x="668" y="299"/>
                      </a:lnTo>
                      <a:lnTo>
                        <a:pt x="650" y="298"/>
                      </a:lnTo>
                      <a:lnTo>
                        <a:pt x="632" y="297"/>
                      </a:lnTo>
                      <a:lnTo>
                        <a:pt x="613" y="294"/>
                      </a:lnTo>
                      <a:lnTo>
                        <a:pt x="593" y="290"/>
                      </a:lnTo>
                      <a:lnTo>
                        <a:pt x="575" y="285"/>
                      </a:lnTo>
                      <a:lnTo>
                        <a:pt x="557" y="277"/>
                      </a:lnTo>
                      <a:lnTo>
                        <a:pt x="540" y="267"/>
                      </a:lnTo>
                      <a:lnTo>
                        <a:pt x="524" y="255"/>
                      </a:lnTo>
                      <a:lnTo>
                        <a:pt x="511" y="241"/>
                      </a:lnTo>
                      <a:lnTo>
                        <a:pt x="500" y="224"/>
                      </a:lnTo>
                      <a:lnTo>
                        <a:pt x="491" y="202"/>
                      </a:lnTo>
                      <a:lnTo>
                        <a:pt x="486" y="179"/>
                      </a:lnTo>
                      <a:lnTo>
                        <a:pt x="484" y="150"/>
                      </a:lnTo>
                      <a:lnTo>
                        <a:pt x="485" y="137"/>
                      </a:lnTo>
                      <a:lnTo>
                        <a:pt x="486" y="125"/>
                      </a:lnTo>
                      <a:lnTo>
                        <a:pt x="430" y="125"/>
                      </a:lnTo>
                      <a:lnTo>
                        <a:pt x="432" y="137"/>
                      </a:lnTo>
                      <a:lnTo>
                        <a:pt x="432" y="150"/>
                      </a:lnTo>
                      <a:lnTo>
                        <a:pt x="430" y="179"/>
                      </a:lnTo>
                      <a:lnTo>
                        <a:pt x="425" y="202"/>
                      </a:lnTo>
                      <a:lnTo>
                        <a:pt x="416" y="224"/>
                      </a:lnTo>
                      <a:lnTo>
                        <a:pt x="405" y="241"/>
                      </a:lnTo>
                      <a:lnTo>
                        <a:pt x="392" y="255"/>
                      </a:lnTo>
                      <a:lnTo>
                        <a:pt x="377" y="267"/>
                      </a:lnTo>
                      <a:lnTo>
                        <a:pt x="360" y="277"/>
                      </a:lnTo>
                      <a:lnTo>
                        <a:pt x="342" y="284"/>
                      </a:lnTo>
                      <a:lnTo>
                        <a:pt x="323" y="290"/>
                      </a:lnTo>
                      <a:lnTo>
                        <a:pt x="304" y="294"/>
                      </a:lnTo>
                      <a:lnTo>
                        <a:pt x="285" y="296"/>
                      </a:lnTo>
                      <a:lnTo>
                        <a:pt x="266" y="298"/>
                      </a:lnTo>
                      <a:lnTo>
                        <a:pt x="248" y="299"/>
                      </a:lnTo>
                      <a:lnTo>
                        <a:pt x="231" y="299"/>
                      </a:lnTo>
                      <a:lnTo>
                        <a:pt x="216" y="299"/>
                      </a:lnTo>
                      <a:lnTo>
                        <a:pt x="201" y="299"/>
                      </a:lnTo>
                      <a:lnTo>
                        <a:pt x="185" y="299"/>
                      </a:lnTo>
                      <a:lnTo>
                        <a:pt x="167" y="298"/>
                      </a:lnTo>
                      <a:lnTo>
                        <a:pt x="148" y="296"/>
                      </a:lnTo>
                      <a:lnTo>
                        <a:pt x="129" y="294"/>
                      </a:lnTo>
                      <a:lnTo>
                        <a:pt x="110" y="290"/>
                      </a:lnTo>
                      <a:lnTo>
                        <a:pt x="91" y="284"/>
                      </a:lnTo>
                      <a:lnTo>
                        <a:pt x="73" y="277"/>
                      </a:lnTo>
                      <a:lnTo>
                        <a:pt x="57" y="267"/>
                      </a:lnTo>
                      <a:lnTo>
                        <a:pt x="41" y="255"/>
                      </a:lnTo>
                      <a:lnTo>
                        <a:pt x="27" y="240"/>
                      </a:lnTo>
                      <a:lnTo>
                        <a:pt x="16" y="223"/>
                      </a:lnTo>
                      <a:lnTo>
                        <a:pt x="7" y="202"/>
                      </a:lnTo>
                      <a:lnTo>
                        <a:pt x="2" y="178"/>
                      </a:lnTo>
                      <a:lnTo>
                        <a:pt x="0" y="150"/>
                      </a:lnTo>
                      <a:lnTo>
                        <a:pt x="2" y="122"/>
                      </a:lnTo>
                      <a:lnTo>
                        <a:pt x="7" y="98"/>
                      </a:lnTo>
                      <a:lnTo>
                        <a:pt x="16" y="77"/>
                      </a:lnTo>
                      <a:lnTo>
                        <a:pt x="27" y="59"/>
                      </a:lnTo>
                      <a:lnTo>
                        <a:pt x="41" y="45"/>
                      </a:lnTo>
                      <a:lnTo>
                        <a:pt x="57" y="33"/>
                      </a:lnTo>
                      <a:lnTo>
                        <a:pt x="73" y="23"/>
                      </a:lnTo>
                      <a:lnTo>
                        <a:pt x="91" y="16"/>
                      </a:lnTo>
                      <a:lnTo>
                        <a:pt x="110" y="10"/>
                      </a:lnTo>
                      <a:lnTo>
                        <a:pt x="129" y="6"/>
                      </a:lnTo>
                      <a:lnTo>
                        <a:pt x="148" y="3"/>
                      </a:lnTo>
                      <a:lnTo>
                        <a:pt x="167" y="1"/>
                      </a:lnTo>
                      <a:lnTo>
                        <a:pt x="185" y="0"/>
                      </a:lnTo>
                      <a:lnTo>
                        <a:pt x="201" y="0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7" name="Freeform 24">
                  <a:extLst>
                    <a:ext uri="{FF2B5EF4-FFF2-40B4-BE49-F238E27FC236}">
                      <a16:creationId xmlns:a16="http://schemas.microsoft.com/office/drawing/2014/main" id="{72162584-63B4-45BB-B55F-A1E34BDA26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23617" y="4152583"/>
                  <a:ext cx="189374" cy="108213"/>
                </a:xfrm>
                <a:custGeom>
                  <a:avLst/>
                  <a:gdLst>
                    <a:gd name="T0" fmla="*/ 1796 w 2393"/>
                    <a:gd name="T1" fmla="*/ 704 h 1360"/>
                    <a:gd name="T2" fmla="*/ 1761 w 2393"/>
                    <a:gd name="T3" fmla="*/ 720 h 1360"/>
                    <a:gd name="T4" fmla="*/ 1590 w 2393"/>
                    <a:gd name="T5" fmla="*/ 904 h 1360"/>
                    <a:gd name="T6" fmla="*/ 1882 w 2393"/>
                    <a:gd name="T7" fmla="*/ 733 h 1360"/>
                    <a:gd name="T8" fmla="*/ 1851 w 2393"/>
                    <a:gd name="T9" fmla="*/ 709 h 1360"/>
                    <a:gd name="T10" fmla="*/ 1814 w 2393"/>
                    <a:gd name="T11" fmla="*/ 702 h 1360"/>
                    <a:gd name="T12" fmla="*/ 1831 w 2393"/>
                    <a:gd name="T13" fmla="*/ 20 h 1360"/>
                    <a:gd name="T14" fmla="*/ 1950 w 2393"/>
                    <a:gd name="T15" fmla="*/ 61 h 1360"/>
                    <a:gd name="T16" fmla="*/ 2057 w 2393"/>
                    <a:gd name="T17" fmla="*/ 121 h 1360"/>
                    <a:gd name="T18" fmla="*/ 2154 w 2393"/>
                    <a:gd name="T19" fmla="*/ 196 h 1360"/>
                    <a:gd name="T20" fmla="*/ 2235 w 2393"/>
                    <a:gd name="T21" fmla="*/ 286 h 1360"/>
                    <a:gd name="T22" fmla="*/ 2301 w 2393"/>
                    <a:gd name="T23" fmla="*/ 388 h 1360"/>
                    <a:gd name="T24" fmla="*/ 2352 w 2393"/>
                    <a:gd name="T25" fmla="*/ 501 h 1360"/>
                    <a:gd name="T26" fmla="*/ 2382 w 2393"/>
                    <a:gd name="T27" fmla="*/ 622 h 1360"/>
                    <a:gd name="T28" fmla="*/ 2393 w 2393"/>
                    <a:gd name="T29" fmla="*/ 748 h 1360"/>
                    <a:gd name="T30" fmla="*/ 2390 w 2393"/>
                    <a:gd name="T31" fmla="*/ 1230 h 1360"/>
                    <a:gd name="T32" fmla="*/ 2370 w 2393"/>
                    <a:gd name="T33" fmla="*/ 1282 h 1360"/>
                    <a:gd name="T34" fmla="*/ 2335 w 2393"/>
                    <a:gd name="T35" fmla="*/ 1324 h 1360"/>
                    <a:gd name="T36" fmla="*/ 2286 w 2393"/>
                    <a:gd name="T37" fmla="*/ 1351 h 1360"/>
                    <a:gd name="T38" fmla="*/ 2230 w 2393"/>
                    <a:gd name="T39" fmla="*/ 1360 h 1360"/>
                    <a:gd name="T40" fmla="*/ 129 w 2393"/>
                    <a:gd name="T41" fmla="*/ 1358 h 1360"/>
                    <a:gd name="T42" fmla="*/ 77 w 2393"/>
                    <a:gd name="T43" fmla="*/ 1339 h 1360"/>
                    <a:gd name="T44" fmla="*/ 36 w 2393"/>
                    <a:gd name="T45" fmla="*/ 1304 h 1360"/>
                    <a:gd name="T46" fmla="*/ 10 w 2393"/>
                    <a:gd name="T47" fmla="*/ 1256 h 1360"/>
                    <a:gd name="T48" fmla="*/ 0 w 2393"/>
                    <a:gd name="T49" fmla="*/ 1200 h 1360"/>
                    <a:gd name="T50" fmla="*/ 3 w 2393"/>
                    <a:gd name="T51" fmla="*/ 684 h 1360"/>
                    <a:gd name="T52" fmla="*/ 23 w 2393"/>
                    <a:gd name="T53" fmla="*/ 561 h 1360"/>
                    <a:gd name="T54" fmla="*/ 63 w 2393"/>
                    <a:gd name="T55" fmla="*/ 443 h 1360"/>
                    <a:gd name="T56" fmla="*/ 122 w 2393"/>
                    <a:gd name="T57" fmla="*/ 336 h 1360"/>
                    <a:gd name="T58" fmla="*/ 195 w 2393"/>
                    <a:gd name="T59" fmla="*/ 240 h 1360"/>
                    <a:gd name="T60" fmla="*/ 283 w 2393"/>
                    <a:gd name="T61" fmla="*/ 157 h 1360"/>
                    <a:gd name="T62" fmla="*/ 385 w 2393"/>
                    <a:gd name="T63" fmla="*/ 89 h 1360"/>
                    <a:gd name="T64" fmla="*/ 498 w 2393"/>
                    <a:gd name="T65" fmla="*/ 38 h 1360"/>
                    <a:gd name="T66" fmla="*/ 640 w 2393"/>
                    <a:gd name="T67" fmla="*/ 0 h 1360"/>
                    <a:gd name="T68" fmla="*/ 1748 w 2393"/>
                    <a:gd name="T69" fmla="*/ 0 h 1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393" h="1360">
                      <a:moveTo>
                        <a:pt x="1814" y="702"/>
                      </a:moveTo>
                      <a:lnTo>
                        <a:pt x="1796" y="704"/>
                      </a:lnTo>
                      <a:lnTo>
                        <a:pt x="1778" y="709"/>
                      </a:lnTo>
                      <a:lnTo>
                        <a:pt x="1761" y="720"/>
                      </a:lnTo>
                      <a:lnTo>
                        <a:pt x="1746" y="733"/>
                      </a:lnTo>
                      <a:lnTo>
                        <a:pt x="1590" y="904"/>
                      </a:lnTo>
                      <a:lnTo>
                        <a:pt x="2038" y="904"/>
                      </a:lnTo>
                      <a:lnTo>
                        <a:pt x="1882" y="733"/>
                      </a:lnTo>
                      <a:lnTo>
                        <a:pt x="1867" y="719"/>
                      </a:lnTo>
                      <a:lnTo>
                        <a:pt x="1851" y="709"/>
                      </a:lnTo>
                      <a:lnTo>
                        <a:pt x="1833" y="703"/>
                      </a:lnTo>
                      <a:lnTo>
                        <a:pt x="1814" y="702"/>
                      </a:lnTo>
                      <a:close/>
                      <a:moveTo>
                        <a:pt x="1748" y="0"/>
                      </a:moveTo>
                      <a:lnTo>
                        <a:pt x="1831" y="20"/>
                      </a:lnTo>
                      <a:lnTo>
                        <a:pt x="1892" y="38"/>
                      </a:lnTo>
                      <a:lnTo>
                        <a:pt x="1950" y="61"/>
                      </a:lnTo>
                      <a:lnTo>
                        <a:pt x="2005" y="88"/>
                      </a:lnTo>
                      <a:lnTo>
                        <a:pt x="2057" y="121"/>
                      </a:lnTo>
                      <a:lnTo>
                        <a:pt x="2107" y="157"/>
                      </a:lnTo>
                      <a:lnTo>
                        <a:pt x="2154" y="196"/>
                      </a:lnTo>
                      <a:lnTo>
                        <a:pt x="2196" y="239"/>
                      </a:lnTo>
                      <a:lnTo>
                        <a:pt x="2235" y="286"/>
                      </a:lnTo>
                      <a:lnTo>
                        <a:pt x="2270" y="336"/>
                      </a:lnTo>
                      <a:lnTo>
                        <a:pt x="2301" y="388"/>
                      </a:lnTo>
                      <a:lnTo>
                        <a:pt x="2328" y="443"/>
                      </a:lnTo>
                      <a:lnTo>
                        <a:pt x="2352" y="501"/>
                      </a:lnTo>
                      <a:lnTo>
                        <a:pt x="2369" y="561"/>
                      </a:lnTo>
                      <a:lnTo>
                        <a:pt x="2382" y="622"/>
                      </a:lnTo>
                      <a:lnTo>
                        <a:pt x="2390" y="684"/>
                      </a:lnTo>
                      <a:lnTo>
                        <a:pt x="2393" y="748"/>
                      </a:lnTo>
                      <a:lnTo>
                        <a:pt x="2393" y="1200"/>
                      </a:lnTo>
                      <a:lnTo>
                        <a:pt x="2390" y="1230"/>
                      </a:lnTo>
                      <a:lnTo>
                        <a:pt x="2383" y="1256"/>
                      </a:lnTo>
                      <a:lnTo>
                        <a:pt x="2370" y="1282"/>
                      </a:lnTo>
                      <a:lnTo>
                        <a:pt x="2354" y="1304"/>
                      </a:lnTo>
                      <a:lnTo>
                        <a:pt x="2335" y="1324"/>
                      </a:lnTo>
                      <a:lnTo>
                        <a:pt x="2311" y="1339"/>
                      </a:lnTo>
                      <a:lnTo>
                        <a:pt x="2286" y="1351"/>
                      </a:lnTo>
                      <a:lnTo>
                        <a:pt x="2259" y="1358"/>
                      </a:lnTo>
                      <a:lnTo>
                        <a:pt x="2230" y="1360"/>
                      </a:lnTo>
                      <a:lnTo>
                        <a:pt x="157" y="1360"/>
                      </a:lnTo>
                      <a:lnTo>
                        <a:pt x="129" y="1358"/>
                      </a:lnTo>
                      <a:lnTo>
                        <a:pt x="101" y="1351"/>
                      </a:lnTo>
                      <a:lnTo>
                        <a:pt x="77" y="1339"/>
                      </a:lnTo>
                      <a:lnTo>
                        <a:pt x="55" y="1324"/>
                      </a:lnTo>
                      <a:lnTo>
                        <a:pt x="36" y="1304"/>
                      </a:lnTo>
                      <a:lnTo>
                        <a:pt x="21" y="1282"/>
                      </a:lnTo>
                      <a:lnTo>
                        <a:pt x="10" y="1256"/>
                      </a:lnTo>
                      <a:lnTo>
                        <a:pt x="3" y="1230"/>
                      </a:lnTo>
                      <a:lnTo>
                        <a:pt x="0" y="1200"/>
                      </a:lnTo>
                      <a:lnTo>
                        <a:pt x="0" y="748"/>
                      </a:lnTo>
                      <a:lnTo>
                        <a:pt x="3" y="684"/>
                      </a:lnTo>
                      <a:lnTo>
                        <a:pt x="11" y="622"/>
                      </a:lnTo>
                      <a:lnTo>
                        <a:pt x="23" y="561"/>
                      </a:lnTo>
                      <a:lnTo>
                        <a:pt x="41" y="501"/>
                      </a:lnTo>
                      <a:lnTo>
                        <a:pt x="63" y="443"/>
                      </a:lnTo>
                      <a:lnTo>
                        <a:pt x="90" y="389"/>
                      </a:lnTo>
                      <a:lnTo>
                        <a:pt x="122" y="336"/>
                      </a:lnTo>
                      <a:lnTo>
                        <a:pt x="156" y="286"/>
                      </a:lnTo>
                      <a:lnTo>
                        <a:pt x="195" y="240"/>
                      </a:lnTo>
                      <a:lnTo>
                        <a:pt x="237" y="196"/>
                      </a:lnTo>
                      <a:lnTo>
                        <a:pt x="283" y="157"/>
                      </a:lnTo>
                      <a:lnTo>
                        <a:pt x="332" y="121"/>
                      </a:lnTo>
                      <a:lnTo>
                        <a:pt x="385" y="89"/>
                      </a:lnTo>
                      <a:lnTo>
                        <a:pt x="440" y="62"/>
                      </a:lnTo>
                      <a:lnTo>
                        <a:pt x="498" y="38"/>
                      </a:lnTo>
                      <a:lnTo>
                        <a:pt x="559" y="20"/>
                      </a:lnTo>
                      <a:lnTo>
                        <a:pt x="640" y="0"/>
                      </a:lnTo>
                      <a:lnTo>
                        <a:pt x="1193" y="1280"/>
                      </a:lnTo>
                      <a:lnTo>
                        <a:pt x="174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8" name="Freeform 25">
                  <a:extLst>
                    <a:ext uri="{FF2B5EF4-FFF2-40B4-BE49-F238E27FC236}">
                      <a16:creationId xmlns:a16="http://schemas.microsoft.com/office/drawing/2014/main" id="{8352C4DA-FF63-4BB0-A9BB-667F714AC1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03905" y="4163055"/>
                  <a:ext cx="29672" cy="72433"/>
                </a:xfrm>
                <a:custGeom>
                  <a:avLst/>
                  <a:gdLst>
                    <a:gd name="T0" fmla="*/ 135 w 373"/>
                    <a:gd name="T1" fmla="*/ 0 h 915"/>
                    <a:gd name="T2" fmla="*/ 237 w 373"/>
                    <a:gd name="T3" fmla="*/ 0 h 915"/>
                    <a:gd name="T4" fmla="*/ 258 w 373"/>
                    <a:gd name="T5" fmla="*/ 2 h 915"/>
                    <a:gd name="T6" fmla="*/ 278 w 373"/>
                    <a:gd name="T7" fmla="*/ 9 h 915"/>
                    <a:gd name="T8" fmla="*/ 295 w 373"/>
                    <a:gd name="T9" fmla="*/ 21 h 915"/>
                    <a:gd name="T10" fmla="*/ 310 w 373"/>
                    <a:gd name="T11" fmla="*/ 36 h 915"/>
                    <a:gd name="T12" fmla="*/ 321 w 373"/>
                    <a:gd name="T13" fmla="*/ 53 h 915"/>
                    <a:gd name="T14" fmla="*/ 328 w 373"/>
                    <a:gd name="T15" fmla="*/ 74 h 915"/>
                    <a:gd name="T16" fmla="*/ 366 w 373"/>
                    <a:gd name="T17" fmla="*/ 234 h 915"/>
                    <a:gd name="T18" fmla="*/ 368 w 373"/>
                    <a:gd name="T19" fmla="*/ 257 h 915"/>
                    <a:gd name="T20" fmla="*/ 365 w 373"/>
                    <a:gd name="T21" fmla="*/ 281 h 915"/>
                    <a:gd name="T22" fmla="*/ 357 w 373"/>
                    <a:gd name="T23" fmla="*/ 301 h 915"/>
                    <a:gd name="T24" fmla="*/ 345 w 373"/>
                    <a:gd name="T25" fmla="*/ 319 h 915"/>
                    <a:gd name="T26" fmla="*/ 329 w 373"/>
                    <a:gd name="T27" fmla="*/ 334 h 915"/>
                    <a:gd name="T28" fmla="*/ 309 w 373"/>
                    <a:gd name="T29" fmla="*/ 345 h 915"/>
                    <a:gd name="T30" fmla="*/ 287 w 373"/>
                    <a:gd name="T31" fmla="*/ 351 h 915"/>
                    <a:gd name="T32" fmla="*/ 373 w 373"/>
                    <a:gd name="T33" fmla="*/ 438 h 915"/>
                    <a:gd name="T34" fmla="*/ 187 w 373"/>
                    <a:gd name="T35" fmla="*/ 915 h 915"/>
                    <a:gd name="T36" fmla="*/ 0 w 373"/>
                    <a:gd name="T37" fmla="*/ 438 h 915"/>
                    <a:gd name="T38" fmla="*/ 85 w 373"/>
                    <a:gd name="T39" fmla="*/ 351 h 915"/>
                    <a:gd name="T40" fmla="*/ 63 w 373"/>
                    <a:gd name="T41" fmla="*/ 345 h 915"/>
                    <a:gd name="T42" fmla="*/ 44 w 373"/>
                    <a:gd name="T43" fmla="*/ 334 h 915"/>
                    <a:gd name="T44" fmla="*/ 27 w 373"/>
                    <a:gd name="T45" fmla="*/ 319 h 915"/>
                    <a:gd name="T46" fmla="*/ 15 w 373"/>
                    <a:gd name="T47" fmla="*/ 301 h 915"/>
                    <a:gd name="T48" fmla="*/ 7 w 373"/>
                    <a:gd name="T49" fmla="*/ 281 h 915"/>
                    <a:gd name="T50" fmla="*/ 4 w 373"/>
                    <a:gd name="T51" fmla="*/ 257 h 915"/>
                    <a:gd name="T52" fmla="*/ 6 w 373"/>
                    <a:gd name="T53" fmla="*/ 234 h 915"/>
                    <a:gd name="T54" fmla="*/ 44 w 373"/>
                    <a:gd name="T55" fmla="*/ 74 h 915"/>
                    <a:gd name="T56" fmla="*/ 52 w 373"/>
                    <a:gd name="T57" fmla="*/ 53 h 915"/>
                    <a:gd name="T58" fmla="*/ 63 w 373"/>
                    <a:gd name="T59" fmla="*/ 36 h 915"/>
                    <a:gd name="T60" fmla="*/ 77 w 373"/>
                    <a:gd name="T61" fmla="*/ 21 h 915"/>
                    <a:gd name="T62" fmla="*/ 95 w 373"/>
                    <a:gd name="T63" fmla="*/ 9 h 915"/>
                    <a:gd name="T64" fmla="*/ 114 w 373"/>
                    <a:gd name="T65" fmla="*/ 2 h 915"/>
                    <a:gd name="T66" fmla="*/ 135 w 373"/>
                    <a:gd name="T67" fmla="*/ 0 h 9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3" h="915">
                      <a:moveTo>
                        <a:pt x="135" y="0"/>
                      </a:moveTo>
                      <a:lnTo>
                        <a:pt x="237" y="0"/>
                      </a:lnTo>
                      <a:lnTo>
                        <a:pt x="258" y="2"/>
                      </a:lnTo>
                      <a:lnTo>
                        <a:pt x="278" y="9"/>
                      </a:lnTo>
                      <a:lnTo>
                        <a:pt x="295" y="21"/>
                      </a:lnTo>
                      <a:lnTo>
                        <a:pt x="310" y="36"/>
                      </a:lnTo>
                      <a:lnTo>
                        <a:pt x="321" y="53"/>
                      </a:lnTo>
                      <a:lnTo>
                        <a:pt x="328" y="74"/>
                      </a:lnTo>
                      <a:lnTo>
                        <a:pt x="366" y="234"/>
                      </a:lnTo>
                      <a:lnTo>
                        <a:pt x="368" y="257"/>
                      </a:lnTo>
                      <a:lnTo>
                        <a:pt x="365" y="281"/>
                      </a:lnTo>
                      <a:lnTo>
                        <a:pt x="357" y="301"/>
                      </a:lnTo>
                      <a:lnTo>
                        <a:pt x="345" y="319"/>
                      </a:lnTo>
                      <a:lnTo>
                        <a:pt x="329" y="334"/>
                      </a:lnTo>
                      <a:lnTo>
                        <a:pt x="309" y="345"/>
                      </a:lnTo>
                      <a:lnTo>
                        <a:pt x="287" y="351"/>
                      </a:lnTo>
                      <a:lnTo>
                        <a:pt x="373" y="438"/>
                      </a:lnTo>
                      <a:lnTo>
                        <a:pt x="187" y="915"/>
                      </a:lnTo>
                      <a:lnTo>
                        <a:pt x="0" y="438"/>
                      </a:lnTo>
                      <a:lnTo>
                        <a:pt x="85" y="351"/>
                      </a:lnTo>
                      <a:lnTo>
                        <a:pt x="63" y="345"/>
                      </a:lnTo>
                      <a:lnTo>
                        <a:pt x="44" y="334"/>
                      </a:lnTo>
                      <a:lnTo>
                        <a:pt x="27" y="319"/>
                      </a:lnTo>
                      <a:lnTo>
                        <a:pt x="15" y="301"/>
                      </a:lnTo>
                      <a:lnTo>
                        <a:pt x="7" y="281"/>
                      </a:lnTo>
                      <a:lnTo>
                        <a:pt x="4" y="257"/>
                      </a:lnTo>
                      <a:lnTo>
                        <a:pt x="6" y="234"/>
                      </a:lnTo>
                      <a:lnTo>
                        <a:pt x="44" y="74"/>
                      </a:lnTo>
                      <a:lnTo>
                        <a:pt x="52" y="53"/>
                      </a:lnTo>
                      <a:lnTo>
                        <a:pt x="63" y="36"/>
                      </a:lnTo>
                      <a:lnTo>
                        <a:pt x="77" y="21"/>
                      </a:lnTo>
                      <a:lnTo>
                        <a:pt x="95" y="9"/>
                      </a:lnTo>
                      <a:lnTo>
                        <a:pt x="114" y="2"/>
                      </a:lnTo>
                      <a:lnTo>
                        <a:pt x="13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6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9CD901-8241-4F0D-A704-33AE1989E43E}"/>
              </a:ext>
            </a:extLst>
          </p:cNvPr>
          <p:cNvSpPr/>
          <p:nvPr/>
        </p:nvSpPr>
        <p:spPr>
          <a:xfrm>
            <a:off x="3648075" y="36774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프로젝트 팀 정보</a:t>
            </a:r>
          </a:p>
        </p:txBody>
      </p:sp>
    </p:spTree>
    <p:extLst>
      <p:ext uri="{BB962C8B-B14F-4D97-AF65-F5344CB8AC3E}">
        <p14:creationId xmlns:p14="http://schemas.microsoft.com/office/powerpoint/2010/main" val="1714139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D6BE072-5FB2-44FF-9C14-B0E7C5B10D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6667500" cy="5805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40DAFF-9344-4AE8-BCD0-A651534F7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1052270"/>
            <a:ext cx="5524500" cy="58057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96A00-B6F8-42BF-BE4E-00B036BA463F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교직원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7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148063-3EC3-4E01-9470-61B71DC3F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269"/>
            <a:ext cx="12192000" cy="5805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B8EC1A-A538-4981-8833-BE39B7CFF321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교직원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772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2DD0171-2D1F-49C1-9ED9-CCA4C8974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052269"/>
            <a:ext cx="5969000" cy="58057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B0FA40-DD38-42CD-852F-3289156145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052269"/>
            <a:ext cx="6235700" cy="580573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15808F-8B7D-4A88-AFDC-05412B08EB51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(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게시판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)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29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A9F61B-F22B-44E4-983A-BD2B69BC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57" y="1052272"/>
            <a:ext cx="9814686" cy="58057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5DA662-24A7-4794-8EC0-7947F415144D}"/>
              </a:ext>
            </a:extLst>
          </p:cNvPr>
          <p:cNvSpPr/>
          <p:nvPr/>
        </p:nvSpPr>
        <p:spPr>
          <a:xfrm>
            <a:off x="3648075" y="18583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757817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831436" y="1858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질의응답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99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966442" y="859696"/>
            <a:ext cx="4259116" cy="3742423"/>
            <a:chOff x="3287477" y="1110323"/>
            <a:chExt cx="4259116" cy="3742423"/>
          </a:xfrm>
        </p:grpSpPr>
        <p:sp>
          <p:nvSpPr>
            <p:cNvPr id="8" name="타원 7"/>
            <p:cNvSpPr/>
            <p:nvPr/>
          </p:nvSpPr>
          <p:spPr>
            <a:xfrm>
              <a:off x="3287477" y="2376282"/>
              <a:ext cx="2476464" cy="2476464"/>
            </a:xfrm>
            <a:prstGeom prst="ellipse">
              <a:avLst/>
            </a:prstGeom>
            <a:solidFill>
              <a:srgbClr val="FFABC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4104235" y="1110323"/>
              <a:ext cx="2476464" cy="2476464"/>
            </a:xfrm>
            <a:prstGeom prst="ellipse">
              <a:avLst/>
            </a:prstGeom>
            <a:solidFill>
              <a:srgbClr val="C2A7D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5070129" y="2376282"/>
              <a:ext cx="2476464" cy="2476464"/>
            </a:xfrm>
            <a:prstGeom prst="ellipse">
              <a:avLst/>
            </a:prstGeom>
            <a:solidFill>
              <a:srgbClr val="4CC7EC">
                <a:alpha val="50000"/>
              </a:srgbClr>
            </a:solidFill>
            <a:ln>
              <a:noFill/>
            </a:ln>
            <a:effectLst>
              <a:outerShdw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49498" y="2040354"/>
              <a:ext cx="106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교수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52947" y="3381479"/>
              <a:ext cx="106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학생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11341" y="3357943"/>
              <a:ext cx="1514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/>
                <a:t>관리자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97028" y="4689200"/>
            <a:ext cx="105597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/>
              <a:t>대학의 행정 절차를 전산화하는 개념으로서</a:t>
            </a:r>
            <a:r>
              <a:rPr lang="en-US" altLang="ko-KR" sz="2600" dirty="0"/>
              <a:t>, </a:t>
            </a:r>
          </a:p>
          <a:p>
            <a:pPr algn="ctr"/>
            <a:r>
              <a:rPr lang="ko-KR" altLang="en-US" sz="2600" dirty="0"/>
              <a:t>월성 대학교의 각종 행정업무 및 서비스를 효율화하고 </a:t>
            </a:r>
            <a:endParaRPr lang="en-US" altLang="ko-KR" sz="2600" dirty="0"/>
          </a:p>
          <a:p>
            <a:pPr algn="ctr"/>
            <a:r>
              <a:rPr lang="ko-KR" altLang="en-US" sz="2600" dirty="0"/>
              <a:t>만족도를 높일 수 있는 학사 및 학적관리</a:t>
            </a:r>
            <a:r>
              <a:rPr lang="en-US" altLang="ko-KR" sz="2600" dirty="0"/>
              <a:t>, </a:t>
            </a:r>
          </a:p>
          <a:p>
            <a:pPr algn="ctr"/>
            <a:r>
              <a:rPr lang="ko-KR" altLang="en-US" sz="2600" dirty="0"/>
              <a:t>수업 및 성적관리 등의 개별 시스템을</a:t>
            </a:r>
          </a:p>
          <a:p>
            <a:pPr algn="ctr"/>
            <a:r>
              <a:rPr lang="ko-KR" altLang="en-US" sz="2600" dirty="0"/>
              <a:t>통합한 학사행정 정보시스템 구축과 운영을 목표</a:t>
            </a:r>
            <a:r>
              <a:rPr lang="en-US" altLang="ko-KR" sz="2600" dirty="0"/>
              <a:t>.</a:t>
            </a:r>
            <a:endParaRPr lang="ko-KR" altLang="en-US" sz="2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FF741F-ED31-43C3-88EC-A9F9A56945E6}"/>
              </a:ext>
            </a:extLst>
          </p:cNvPr>
          <p:cNvSpPr/>
          <p:nvPr/>
        </p:nvSpPr>
        <p:spPr>
          <a:xfrm>
            <a:off x="3648075" y="36774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개발 배경</a:t>
            </a: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 &amp; 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구현 목표</a:t>
            </a:r>
          </a:p>
        </p:txBody>
      </p:sp>
    </p:spTree>
    <p:extLst>
      <p:ext uri="{BB962C8B-B14F-4D97-AF65-F5344CB8AC3E}">
        <p14:creationId xmlns:p14="http://schemas.microsoft.com/office/powerpoint/2010/main" val="86568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E1ACBBAE-0AE2-491D-910F-72F108624B0A}"/>
              </a:ext>
            </a:extLst>
          </p:cNvPr>
          <p:cNvGrpSpPr/>
          <p:nvPr/>
        </p:nvGrpSpPr>
        <p:grpSpPr>
          <a:xfrm>
            <a:off x="217319" y="1819206"/>
            <a:ext cx="11672340" cy="3947652"/>
            <a:chOff x="157397" y="2190681"/>
            <a:chExt cx="11672340" cy="3947652"/>
          </a:xfrm>
        </p:grpSpPr>
        <p:graphicFrame>
          <p:nvGraphicFramePr>
            <p:cNvPr id="26" name="다이어그램 25">
              <a:extLst>
                <a:ext uri="{FF2B5EF4-FFF2-40B4-BE49-F238E27FC236}">
                  <a16:creationId xmlns:a16="http://schemas.microsoft.com/office/drawing/2014/main" id="{C09291A7-086E-44C0-B825-022DDA8005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3146785"/>
                </p:ext>
              </p:extLst>
            </p:nvPr>
          </p:nvGraphicFramePr>
          <p:xfrm>
            <a:off x="157397" y="4437089"/>
            <a:ext cx="11672340" cy="170124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7418AA6-04A6-44CA-A13A-99AE236BEE0E}"/>
                </a:ext>
              </a:extLst>
            </p:cNvPr>
            <p:cNvGrpSpPr/>
            <p:nvPr/>
          </p:nvGrpSpPr>
          <p:grpSpPr>
            <a:xfrm>
              <a:off x="409985" y="2190681"/>
              <a:ext cx="11419752" cy="2142646"/>
              <a:chOff x="460369" y="1991420"/>
              <a:chExt cx="11519270" cy="2461325"/>
            </a:xfrm>
          </p:grpSpPr>
          <p:sp>
            <p:nvSpPr>
              <p:cNvPr id="28" name="자유형: 도형 43">
                <a:extLst>
                  <a:ext uri="{FF2B5EF4-FFF2-40B4-BE49-F238E27FC236}">
                    <a16:creationId xmlns:a16="http://schemas.microsoft.com/office/drawing/2014/main" id="{22A3EF66-F730-41A9-B09E-3AD1D91ED505}"/>
                  </a:ext>
                </a:extLst>
              </p:cNvPr>
              <p:cNvSpPr/>
              <p:nvPr/>
            </p:nvSpPr>
            <p:spPr>
              <a:xfrm rot="19216607">
                <a:off x="8473025" y="3495186"/>
                <a:ext cx="1268111" cy="393468"/>
              </a:xfrm>
              <a:custGeom>
                <a:avLst/>
                <a:gdLst>
                  <a:gd name="connsiteX0" fmla="*/ 1865240 w 1865240"/>
                  <a:gd name="connsiteY0" fmla="*/ 0 h 860860"/>
                  <a:gd name="connsiteX1" fmla="*/ 1865240 w 1865240"/>
                  <a:gd name="connsiteY1" fmla="*/ 244386 h 860860"/>
                  <a:gd name="connsiteX2" fmla="*/ 1865238 w 1865240"/>
                  <a:gd name="connsiteY2" fmla="*/ 244394 h 860860"/>
                  <a:gd name="connsiteX3" fmla="*/ 1865238 w 1865240"/>
                  <a:gd name="connsiteY3" fmla="*/ 430229 h 860860"/>
                  <a:gd name="connsiteX4" fmla="*/ 1620853 w 1865240"/>
                  <a:gd name="connsiteY4" fmla="*/ 674615 h 860860"/>
                  <a:gd name="connsiteX5" fmla="*/ 212386 w 1865240"/>
                  <a:gd name="connsiteY5" fmla="*/ 674612 h 860860"/>
                  <a:gd name="connsiteX6" fmla="*/ 212386 w 1865240"/>
                  <a:gd name="connsiteY6" fmla="*/ 675072 h 860860"/>
                  <a:gd name="connsiteX7" fmla="*/ 171711 w 1865240"/>
                  <a:gd name="connsiteY7" fmla="*/ 681222 h 860860"/>
                  <a:gd name="connsiteX8" fmla="*/ 19204 w 1865240"/>
                  <a:gd name="connsiteY8" fmla="*/ 819494 h 860860"/>
                  <a:gd name="connsiteX9" fmla="*/ 10853 w 1865240"/>
                  <a:gd name="connsiteY9" fmla="*/ 860860 h 860860"/>
                  <a:gd name="connsiteX10" fmla="*/ 0 w 1865240"/>
                  <a:gd name="connsiteY10" fmla="*/ 860860 h 860860"/>
                  <a:gd name="connsiteX11" fmla="*/ 0 w 1865240"/>
                  <a:gd name="connsiteY11" fmla="*/ 616474 h 860860"/>
                  <a:gd name="connsiteX12" fmla="*/ 1 w 1865240"/>
                  <a:gd name="connsiteY12" fmla="*/ 616468 h 860860"/>
                  <a:gd name="connsiteX13" fmla="*/ 1 w 1865240"/>
                  <a:gd name="connsiteY13" fmla="*/ 430228 h 860860"/>
                  <a:gd name="connsiteX14" fmla="*/ 244386 w 1865240"/>
                  <a:gd name="connsiteY14" fmla="*/ 185844 h 860860"/>
                  <a:gd name="connsiteX15" fmla="*/ 1652854 w 1865240"/>
                  <a:gd name="connsiteY15" fmla="*/ 185844 h 860860"/>
                  <a:gd name="connsiteX16" fmla="*/ 1652854 w 1865240"/>
                  <a:gd name="connsiteY16" fmla="*/ 185788 h 860860"/>
                  <a:gd name="connsiteX17" fmla="*/ 1693529 w 1865240"/>
                  <a:gd name="connsiteY17" fmla="*/ 179638 h 860860"/>
                  <a:gd name="connsiteX18" fmla="*/ 1846036 w 1865240"/>
                  <a:gd name="connsiteY18" fmla="*/ 41366 h 860860"/>
                  <a:gd name="connsiteX19" fmla="*/ 1854387 w 1865240"/>
                  <a:gd name="connsiteY19" fmla="*/ 0 h 86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65240" h="860860">
                    <a:moveTo>
                      <a:pt x="1865240" y="0"/>
                    </a:moveTo>
                    <a:lnTo>
                      <a:pt x="1865240" y="244386"/>
                    </a:lnTo>
                    <a:lnTo>
                      <a:pt x="1865238" y="244394"/>
                    </a:lnTo>
                    <a:lnTo>
                      <a:pt x="1865238" y="430229"/>
                    </a:lnTo>
                    <a:cubicBezTo>
                      <a:pt x="1865238" y="565199"/>
                      <a:pt x="1755823" y="674615"/>
                      <a:pt x="1620853" y="674615"/>
                    </a:cubicBezTo>
                    <a:lnTo>
                      <a:pt x="212386" y="674612"/>
                    </a:lnTo>
                    <a:lnTo>
                      <a:pt x="212386" y="675072"/>
                    </a:lnTo>
                    <a:lnTo>
                      <a:pt x="171711" y="681222"/>
                    </a:lnTo>
                    <a:cubicBezTo>
                      <a:pt x="102839" y="702642"/>
                      <a:pt x="47028" y="753708"/>
                      <a:pt x="19204" y="819494"/>
                    </a:cubicBezTo>
                    <a:lnTo>
                      <a:pt x="10853" y="860860"/>
                    </a:lnTo>
                    <a:lnTo>
                      <a:pt x="0" y="860860"/>
                    </a:lnTo>
                    <a:lnTo>
                      <a:pt x="0" y="616474"/>
                    </a:lnTo>
                    <a:lnTo>
                      <a:pt x="1" y="616468"/>
                    </a:lnTo>
                    <a:lnTo>
                      <a:pt x="1" y="430228"/>
                    </a:lnTo>
                    <a:cubicBezTo>
                      <a:pt x="1" y="295258"/>
                      <a:pt x="109416" y="185844"/>
                      <a:pt x="244386" y="185844"/>
                    </a:cubicBezTo>
                    <a:lnTo>
                      <a:pt x="1652854" y="185844"/>
                    </a:lnTo>
                    <a:lnTo>
                      <a:pt x="1652854" y="185788"/>
                    </a:lnTo>
                    <a:lnTo>
                      <a:pt x="1693529" y="179638"/>
                    </a:lnTo>
                    <a:cubicBezTo>
                      <a:pt x="1762401" y="158217"/>
                      <a:pt x="1818212" y="107151"/>
                      <a:pt x="1846036" y="41366"/>
                    </a:cubicBezTo>
                    <a:lnTo>
                      <a:pt x="1854387" y="0"/>
                    </a:lnTo>
                    <a:close/>
                  </a:path>
                </a:pathLst>
              </a:custGeom>
              <a:solidFill>
                <a:srgbClr val="4CC7EC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자유형: 도형 37">
                <a:extLst>
                  <a:ext uri="{FF2B5EF4-FFF2-40B4-BE49-F238E27FC236}">
                    <a16:creationId xmlns:a16="http://schemas.microsoft.com/office/drawing/2014/main" id="{6FC2A07C-C32A-4604-96C9-632D43A43331}"/>
                  </a:ext>
                </a:extLst>
              </p:cNvPr>
              <p:cNvSpPr/>
              <p:nvPr/>
            </p:nvSpPr>
            <p:spPr>
              <a:xfrm rot="2218110">
                <a:off x="8078157" y="2556681"/>
                <a:ext cx="1773880" cy="377643"/>
              </a:xfrm>
              <a:custGeom>
                <a:avLst/>
                <a:gdLst>
                  <a:gd name="connsiteX0" fmla="*/ 1865240 w 1865240"/>
                  <a:gd name="connsiteY0" fmla="*/ 0 h 860860"/>
                  <a:gd name="connsiteX1" fmla="*/ 1865240 w 1865240"/>
                  <a:gd name="connsiteY1" fmla="*/ 244386 h 860860"/>
                  <a:gd name="connsiteX2" fmla="*/ 1865238 w 1865240"/>
                  <a:gd name="connsiteY2" fmla="*/ 244394 h 860860"/>
                  <a:gd name="connsiteX3" fmla="*/ 1865238 w 1865240"/>
                  <a:gd name="connsiteY3" fmla="*/ 430229 h 860860"/>
                  <a:gd name="connsiteX4" fmla="*/ 1620853 w 1865240"/>
                  <a:gd name="connsiteY4" fmla="*/ 674615 h 860860"/>
                  <a:gd name="connsiteX5" fmla="*/ 212386 w 1865240"/>
                  <a:gd name="connsiteY5" fmla="*/ 674612 h 860860"/>
                  <a:gd name="connsiteX6" fmla="*/ 212386 w 1865240"/>
                  <a:gd name="connsiteY6" fmla="*/ 675072 h 860860"/>
                  <a:gd name="connsiteX7" fmla="*/ 171711 w 1865240"/>
                  <a:gd name="connsiteY7" fmla="*/ 681222 h 860860"/>
                  <a:gd name="connsiteX8" fmla="*/ 19204 w 1865240"/>
                  <a:gd name="connsiteY8" fmla="*/ 819494 h 860860"/>
                  <a:gd name="connsiteX9" fmla="*/ 10853 w 1865240"/>
                  <a:gd name="connsiteY9" fmla="*/ 860860 h 860860"/>
                  <a:gd name="connsiteX10" fmla="*/ 0 w 1865240"/>
                  <a:gd name="connsiteY10" fmla="*/ 860860 h 860860"/>
                  <a:gd name="connsiteX11" fmla="*/ 0 w 1865240"/>
                  <a:gd name="connsiteY11" fmla="*/ 616474 h 860860"/>
                  <a:gd name="connsiteX12" fmla="*/ 1 w 1865240"/>
                  <a:gd name="connsiteY12" fmla="*/ 616468 h 860860"/>
                  <a:gd name="connsiteX13" fmla="*/ 1 w 1865240"/>
                  <a:gd name="connsiteY13" fmla="*/ 430228 h 860860"/>
                  <a:gd name="connsiteX14" fmla="*/ 244386 w 1865240"/>
                  <a:gd name="connsiteY14" fmla="*/ 185844 h 860860"/>
                  <a:gd name="connsiteX15" fmla="*/ 1652854 w 1865240"/>
                  <a:gd name="connsiteY15" fmla="*/ 185844 h 860860"/>
                  <a:gd name="connsiteX16" fmla="*/ 1652854 w 1865240"/>
                  <a:gd name="connsiteY16" fmla="*/ 185788 h 860860"/>
                  <a:gd name="connsiteX17" fmla="*/ 1693529 w 1865240"/>
                  <a:gd name="connsiteY17" fmla="*/ 179638 h 860860"/>
                  <a:gd name="connsiteX18" fmla="*/ 1846036 w 1865240"/>
                  <a:gd name="connsiteY18" fmla="*/ 41366 h 860860"/>
                  <a:gd name="connsiteX19" fmla="*/ 1854387 w 1865240"/>
                  <a:gd name="connsiteY19" fmla="*/ 0 h 86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65240" h="860860">
                    <a:moveTo>
                      <a:pt x="1865240" y="0"/>
                    </a:moveTo>
                    <a:lnTo>
                      <a:pt x="1865240" y="244386"/>
                    </a:lnTo>
                    <a:lnTo>
                      <a:pt x="1865238" y="244394"/>
                    </a:lnTo>
                    <a:lnTo>
                      <a:pt x="1865238" y="430229"/>
                    </a:lnTo>
                    <a:cubicBezTo>
                      <a:pt x="1865238" y="565199"/>
                      <a:pt x="1755823" y="674615"/>
                      <a:pt x="1620853" y="674615"/>
                    </a:cubicBezTo>
                    <a:lnTo>
                      <a:pt x="212386" y="674612"/>
                    </a:lnTo>
                    <a:lnTo>
                      <a:pt x="212386" y="675072"/>
                    </a:lnTo>
                    <a:lnTo>
                      <a:pt x="171711" y="681222"/>
                    </a:lnTo>
                    <a:cubicBezTo>
                      <a:pt x="102839" y="702642"/>
                      <a:pt x="47028" y="753708"/>
                      <a:pt x="19204" y="819494"/>
                    </a:cubicBezTo>
                    <a:lnTo>
                      <a:pt x="10853" y="860860"/>
                    </a:lnTo>
                    <a:lnTo>
                      <a:pt x="0" y="860860"/>
                    </a:lnTo>
                    <a:lnTo>
                      <a:pt x="0" y="616474"/>
                    </a:lnTo>
                    <a:lnTo>
                      <a:pt x="1" y="616468"/>
                    </a:lnTo>
                    <a:lnTo>
                      <a:pt x="1" y="430228"/>
                    </a:lnTo>
                    <a:cubicBezTo>
                      <a:pt x="1" y="295258"/>
                      <a:pt x="109416" y="185844"/>
                      <a:pt x="244386" y="185844"/>
                    </a:cubicBezTo>
                    <a:lnTo>
                      <a:pt x="1652854" y="185844"/>
                    </a:lnTo>
                    <a:lnTo>
                      <a:pt x="1652854" y="185788"/>
                    </a:lnTo>
                    <a:lnTo>
                      <a:pt x="1693529" y="179638"/>
                    </a:lnTo>
                    <a:cubicBezTo>
                      <a:pt x="1762401" y="158217"/>
                      <a:pt x="1818212" y="107151"/>
                      <a:pt x="1846036" y="41366"/>
                    </a:cubicBezTo>
                    <a:lnTo>
                      <a:pt x="1854387" y="0"/>
                    </a:lnTo>
                    <a:close/>
                  </a:path>
                </a:pathLst>
              </a:custGeom>
              <a:solidFill>
                <a:srgbClr val="C2A7D2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자유형: 도형 37">
                <a:extLst>
                  <a:ext uri="{FF2B5EF4-FFF2-40B4-BE49-F238E27FC236}">
                    <a16:creationId xmlns:a16="http://schemas.microsoft.com/office/drawing/2014/main" id="{FAD13793-CC9A-4489-9D95-6F4859D2B99A}"/>
                  </a:ext>
                </a:extLst>
              </p:cNvPr>
              <p:cNvSpPr/>
              <p:nvPr/>
            </p:nvSpPr>
            <p:spPr>
              <a:xfrm rot="19521554">
                <a:off x="2765704" y="2686266"/>
                <a:ext cx="1867490" cy="352756"/>
              </a:xfrm>
              <a:custGeom>
                <a:avLst/>
                <a:gdLst>
                  <a:gd name="connsiteX0" fmla="*/ 1865240 w 1865240"/>
                  <a:gd name="connsiteY0" fmla="*/ 0 h 860860"/>
                  <a:gd name="connsiteX1" fmla="*/ 1865240 w 1865240"/>
                  <a:gd name="connsiteY1" fmla="*/ 244386 h 860860"/>
                  <a:gd name="connsiteX2" fmla="*/ 1865238 w 1865240"/>
                  <a:gd name="connsiteY2" fmla="*/ 244394 h 860860"/>
                  <a:gd name="connsiteX3" fmla="*/ 1865238 w 1865240"/>
                  <a:gd name="connsiteY3" fmla="*/ 430229 h 860860"/>
                  <a:gd name="connsiteX4" fmla="*/ 1620853 w 1865240"/>
                  <a:gd name="connsiteY4" fmla="*/ 674615 h 860860"/>
                  <a:gd name="connsiteX5" fmla="*/ 212386 w 1865240"/>
                  <a:gd name="connsiteY5" fmla="*/ 674612 h 860860"/>
                  <a:gd name="connsiteX6" fmla="*/ 212386 w 1865240"/>
                  <a:gd name="connsiteY6" fmla="*/ 675072 h 860860"/>
                  <a:gd name="connsiteX7" fmla="*/ 171711 w 1865240"/>
                  <a:gd name="connsiteY7" fmla="*/ 681222 h 860860"/>
                  <a:gd name="connsiteX8" fmla="*/ 19204 w 1865240"/>
                  <a:gd name="connsiteY8" fmla="*/ 819494 h 860860"/>
                  <a:gd name="connsiteX9" fmla="*/ 10853 w 1865240"/>
                  <a:gd name="connsiteY9" fmla="*/ 860860 h 860860"/>
                  <a:gd name="connsiteX10" fmla="*/ 0 w 1865240"/>
                  <a:gd name="connsiteY10" fmla="*/ 860860 h 860860"/>
                  <a:gd name="connsiteX11" fmla="*/ 0 w 1865240"/>
                  <a:gd name="connsiteY11" fmla="*/ 616474 h 860860"/>
                  <a:gd name="connsiteX12" fmla="*/ 1 w 1865240"/>
                  <a:gd name="connsiteY12" fmla="*/ 616468 h 860860"/>
                  <a:gd name="connsiteX13" fmla="*/ 1 w 1865240"/>
                  <a:gd name="connsiteY13" fmla="*/ 430228 h 860860"/>
                  <a:gd name="connsiteX14" fmla="*/ 244386 w 1865240"/>
                  <a:gd name="connsiteY14" fmla="*/ 185844 h 860860"/>
                  <a:gd name="connsiteX15" fmla="*/ 1652854 w 1865240"/>
                  <a:gd name="connsiteY15" fmla="*/ 185844 h 860860"/>
                  <a:gd name="connsiteX16" fmla="*/ 1652854 w 1865240"/>
                  <a:gd name="connsiteY16" fmla="*/ 185788 h 860860"/>
                  <a:gd name="connsiteX17" fmla="*/ 1693529 w 1865240"/>
                  <a:gd name="connsiteY17" fmla="*/ 179638 h 860860"/>
                  <a:gd name="connsiteX18" fmla="*/ 1846036 w 1865240"/>
                  <a:gd name="connsiteY18" fmla="*/ 41366 h 860860"/>
                  <a:gd name="connsiteX19" fmla="*/ 1854387 w 1865240"/>
                  <a:gd name="connsiteY19" fmla="*/ 0 h 86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65240" h="860860">
                    <a:moveTo>
                      <a:pt x="1865240" y="0"/>
                    </a:moveTo>
                    <a:lnTo>
                      <a:pt x="1865240" y="244386"/>
                    </a:lnTo>
                    <a:lnTo>
                      <a:pt x="1865238" y="244394"/>
                    </a:lnTo>
                    <a:lnTo>
                      <a:pt x="1865238" y="430229"/>
                    </a:lnTo>
                    <a:cubicBezTo>
                      <a:pt x="1865238" y="565199"/>
                      <a:pt x="1755823" y="674615"/>
                      <a:pt x="1620853" y="674615"/>
                    </a:cubicBezTo>
                    <a:lnTo>
                      <a:pt x="212386" y="674612"/>
                    </a:lnTo>
                    <a:lnTo>
                      <a:pt x="212386" y="675072"/>
                    </a:lnTo>
                    <a:lnTo>
                      <a:pt x="171711" y="681222"/>
                    </a:lnTo>
                    <a:cubicBezTo>
                      <a:pt x="102839" y="702642"/>
                      <a:pt x="47028" y="753708"/>
                      <a:pt x="19204" y="819494"/>
                    </a:cubicBezTo>
                    <a:lnTo>
                      <a:pt x="10853" y="860860"/>
                    </a:lnTo>
                    <a:lnTo>
                      <a:pt x="0" y="860860"/>
                    </a:lnTo>
                    <a:lnTo>
                      <a:pt x="0" y="616474"/>
                    </a:lnTo>
                    <a:lnTo>
                      <a:pt x="1" y="616468"/>
                    </a:lnTo>
                    <a:lnTo>
                      <a:pt x="1" y="430228"/>
                    </a:lnTo>
                    <a:cubicBezTo>
                      <a:pt x="1" y="295258"/>
                      <a:pt x="109416" y="185844"/>
                      <a:pt x="244386" y="185844"/>
                    </a:cubicBezTo>
                    <a:lnTo>
                      <a:pt x="1652854" y="185844"/>
                    </a:lnTo>
                    <a:lnTo>
                      <a:pt x="1652854" y="185788"/>
                    </a:lnTo>
                    <a:lnTo>
                      <a:pt x="1693529" y="179638"/>
                    </a:lnTo>
                    <a:cubicBezTo>
                      <a:pt x="1762401" y="158217"/>
                      <a:pt x="1818212" y="107151"/>
                      <a:pt x="1846036" y="41366"/>
                    </a:cubicBezTo>
                    <a:lnTo>
                      <a:pt x="1854387" y="0"/>
                    </a:lnTo>
                    <a:close/>
                  </a:path>
                </a:pathLst>
              </a:custGeom>
              <a:solidFill>
                <a:srgbClr val="C2A7D2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52F3EBB-3948-4E0C-B750-CED697263BA0}"/>
                  </a:ext>
                </a:extLst>
              </p:cNvPr>
              <p:cNvSpPr/>
              <p:nvPr/>
            </p:nvSpPr>
            <p:spPr>
              <a:xfrm>
                <a:off x="2738299" y="3147932"/>
                <a:ext cx="1518908" cy="262929"/>
              </a:xfrm>
              <a:prstGeom prst="rect">
                <a:avLst/>
              </a:prstGeom>
              <a:solidFill>
                <a:srgbClr val="FFA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66A7665-ABF8-4F8E-A894-C335BD1C4518}"/>
                  </a:ext>
                </a:extLst>
              </p:cNvPr>
              <p:cNvSpPr/>
              <p:nvPr/>
            </p:nvSpPr>
            <p:spPr>
              <a:xfrm>
                <a:off x="3987384" y="2041838"/>
                <a:ext cx="4984229" cy="471442"/>
              </a:xfrm>
              <a:prstGeom prst="rect">
                <a:avLst/>
              </a:prstGeom>
              <a:solidFill>
                <a:srgbClr val="C2A7D2">
                  <a:alpha val="9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자유형: 도형 43">
                <a:extLst>
                  <a:ext uri="{FF2B5EF4-FFF2-40B4-BE49-F238E27FC236}">
                    <a16:creationId xmlns:a16="http://schemas.microsoft.com/office/drawing/2014/main" id="{5E7E661B-B724-439D-AE16-2B63C0194168}"/>
                  </a:ext>
                </a:extLst>
              </p:cNvPr>
              <p:cNvSpPr/>
              <p:nvPr/>
            </p:nvSpPr>
            <p:spPr>
              <a:xfrm rot="1401304">
                <a:off x="2431223" y="3494599"/>
                <a:ext cx="2675711" cy="459879"/>
              </a:xfrm>
              <a:custGeom>
                <a:avLst/>
                <a:gdLst>
                  <a:gd name="connsiteX0" fmla="*/ 1865240 w 1865240"/>
                  <a:gd name="connsiteY0" fmla="*/ 0 h 860860"/>
                  <a:gd name="connsiteX1" fmla="*/ 1865240 w 1865240"/>
                  <a:gd name="connsiteY1" fmla="*/ 244386 h 860860"/>
                  <a:gd name="connsiteX2" fmla="*/ 1865238 w 1865240"/>
                  <a:gd name="connsiteY2" fmla="*/ 244394 h 860860"/>
                  <a:gd name="connsiteX3" fmla="*/ 1865238 w 1865240"/>
                  <a:gd name="connsiteY3" fmla="*/ 430229 h 860860"/>
                  <a:gd name="connsiteX4" fmla="*/ 1620853 w 1865240"/>
                  <a:gd name="connsiteY4" fmla="*/ 674615 h 860860"/>
                  <a:gd name="connsiteX5" fmla="*/ 212386 w 1865240"/>
                  <a:gd name="connsiteY5" fmla="*/ 674612 h 860860"/>
                  <a:gd name="connsiteX6" fmla="*/ 212386 w 1865240"/>
                  <a:gd name="connsiteY6" fmla="*/ 675072 h 860860"/>
                  <a:gd name="connsiteX7" fmla="*/ 171711 w 1865240"/>
                  <a:gd name="connsiteY7" fmla="*/ 681222 h 860860"/>
                  <a:gd name="connsiteX8" fmla="*/ 19204 w 1865240"/>
                  <a:gd name="connsiteY8" fmla="*/ 819494 h 860860"/>
                  <a:gd name="connsiteX9" fmla="*/ 10853 w 1865240"/>
                  <a:gd name="connsiteY9" fmla="*/ 860860 h 860860"/>
                  <a:gd name="connsiteX10" fmla="*/ 0 w 1865240"/>
                  <a:gd name="connsiteY10" fmla="*/ 860860 h 860860"/>
                  <a:gd name="connsiteX11" fmla="*/ 0 w 1865240"/>
                  <a:gd name="connsiteY11" fmla="*/ 616474 h 860860"/>
                  <a:gd name="connsiteX12" fmla="*/ 1 w 1865240"/>
                  <a:gd name="connsiteY12" fmla="*/ 616468 h 860860"/>
                  <a:gd name="connsiteX13" fmla="*/ 1 w 1865240"/>
                  <a:gd name="connsiteY13" fmla="*/ 430228 h 860860"/>
                  <a:gd name="connsiteX14" fmla="*/ 244386 w 1865240"/>
                  <a:gd name="connsiteY14" fmla="*/ 185844 h 860860"/>
                  <a:gd name="connsiteX15" fmla="*/ 1652854 w 1865240"/>
                  <a:gd name="connsiteY15" fmla="*/ 185844 h 860860"/>
                  <a:gd name="connsiteX16" fmla="*/ 1652854 w 1865240"/>
                  <a:gd name="connsiteY16" fmla="*/ 185788 h 860860"/>
                  <a:gd name="connsiteX17" fmla="*/ 1693529 w 1865240"/>
                  <a:gd name="connsiteY17" fmla="*/ 179638 h 860860"/>
                  <a:gd name="connsiteX18" fmla="*/ 1846036 w 1865240"/>
                  <a:gd name="connsiteY18" fmla="*/ 41366 h 860860"/>
                  <a:gd name="connsiteX19" fmla="*/ 1854387 w 1865240"/>
                  <a:gd name="connsiteY19" fmla="*/ 0 h 86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65240" h="860860">
                    <a:moveTo>
                      <a:pt x="1865240" y="0"/>
                    </a:moveTo>
                    <a:lnTo>
                      <a:pt x="1865240" y="244386"/>
                    </a:lnTo>
                    <a:lnTo>
                      <a:pt x="1865238" y="244394"/>
                    </a:lnTo>
                    <a:lnTo>
                      <a:pt x="1865238" y="430229"/>
                    </a:lnTo>
                    <a:cubicBezTo>
                      <a:pt x="1865238" y="565199"/>
                      <a:pt x="1755823" y="674615"/>
                      <a:pt x="1620853" y="674615"/>
                    </a:cubicBezTo>
                    <a:lnTo>
                      <a:pt x="212386" y="674612"/>
                    </a:lnTo>
                    <a:lnTo>
                      <a:pt x="212386" y="675072"/>
                    </a:lnTo>
                    <a:lnTo>
                      <a:pt x="171711" y="681222"/>
                    </a:lnTo>
                    <a:cubicBezTo>
                      <a:pt x="102839" y="702642"/>
                      <a:pt x="47028" y="753708"/>
                      <a:pt x="19204" y="819494"/>
                    </a:cubicBezTo>
                    <a:lnTo>
                      <a:pt x="10853" y="860860"/>
                    </a:lnTo>
                    <a:lnTo>
                      <a:pt x="0" y="860860"/>
                    </a:lnTo>
                    <a:lnTo>
                      <a:pt x="0" y="616474"/>
                    </a:lnTo>
                    <a:lnTo>
                      <a:pt x="1" y="616468"/>
                    </a:lnTo>
                    <a:lnTo>
                      <a:pt x="1" y="430228"/>
                    </a:lnTo>
                    <a:cubicBezTo>
                      <a:pt x="1" y="295258"/>
                      <a:pt x="109416" y="185844"/>
                      <a:pt x="244386" y="185844"/>
                    </a:cubicBezTo>
                    <a:lnTo>
                      <a:pt x="1652854" y="185844"/>
                    </a:lnTo>
                    <a:lnTo>
                      <a:pt x="1652854" y="185788"/>
                    </a:lnTo>
                    <a:lnTo>
                      <a:pt x="1693529" y="179638"/>
                    </a:lnTo>
                    <a:cubicBezTo>
                      <a:pt x="1762401" y="158217"/>
                      <a:pt x="1818212" y="107151"/>
                      <a:pt x="1846036" y="41366"/>
                    </a:cubicBezTo>
                    <a:lnTo>
                      <a:pt x="1854387" y="0"/>
                    </a:lnTo>
                    <a:close/>
                  </a:path>
                </a:pathLst>
              </a:custGeom>
              <a:solidFill>
                <a:srgbClr val="4CC7EC"/>
              </a:solidFill>
              <a:ln>
                <a:noFill/>
              </a:ln>
              <a:effectLst>
                <a:outerShdw blurRad="127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4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366B68F-2D9B-4B50-9BE7-C783970900D1}"/>
                  </a:ext>
                </a:extLst>
              </p:cNvPr>
              <p:cNvSpPr/>
              <p:nvPr/>
            </p:nvSpPr>
            <p:spPr>
              <a:xfrm>
                <a:off x="3907825" y="3981303"/>
                <a:ext cx="5134132" cy="471442"/>
              </a:xfrm>
              <a:prstGeom prst="rect">
                <a:avLst/>
              </a:prstGeom>
              <a:solidFill>
                <a:srgbClr val="4CC7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2AF33252-192A-41B9-BBF2-C5A0B0FA0262}"/>
                  </a:ext>
                </a:extLst>
              </p:cNvPr>
              <p:cNvSpPr/>
              <p:nvPr/>
            </p:nvSpPr>
            <p:spPr>
              <a:xfrm>
                <a:off x="4099808" y="1991420"/>
                <a:ext cx="4709504" cy="521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/>
                  <a:t>교수 </a:t>
                </a:r>
                <a:r>
                  <a:rPr lang="en-US" altLang="ko-KR" b="1" dirty="0"/>
                  <a:t>4week~6week 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0D0429C-5152-408F-8FD4-0388F8848242}"/>
                  </a:ext>
                </a:extLst>
              </p:cNvPr>
              <p:cNvSpPr/>
              <p:nvPr/>
            </p:nvSpPr>
            <p:spPr>
              <a:xfrm>
                <a:off x="3911606" y="3878090"/>
                <a:ext cx="4996722" cy="521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/>
                  <a:t>교직원</a:t>
                </a:r>
                <a:r>
                  <a:rPr lang="en-US" altLang="ko-KR" b="1" dirty="0"/>
                  <a:t> 4week~6week 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E0C7F68-9141-4ED6-BD7A-5739354BD194}"/>
                  </a:ext>
                </a:extLst>
              </p:cNvPr>
              <p:cNvSpPr/>
              <p:nvPr/>
            </p:nvSpPr>
            <p:spPr>
              <a:xfrm>
                <a:off x="460369" y="2998842"/>
                <a:ext cx="1124326" cy="6066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1week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2EAD912-336B-488A-843A-E97DD8F6576D}"/>
                  </a:ext>
                </a:extLst>
              </p:cNvPr>
              <p:cNvSpPr/>
              <p:nvPr/>
            </p:nvSpPr>
            <p:spPr>
              <a:xfrm>
                <a:off x="3965878" y="3032346"/>
                <a:ext cx="4999219" cy="471442"/>
              </a:xfrm>
              <a:prstGeom prst="rect">
                <a:avLst/>
              </a:prstGeom>
              <a:solidFill>
                <a:srgbClr val="FFA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0317ED-9450-4032-ACE3-F78C672E2E65}"/>
                  </a:ext>
                </a:extLst>
              </p:cNvPr>
              <p:cNvSpPr/>
              <p:nvPr/>
            </p:nvSpPr>
            <p:spPr>
              <a:xfrm>
                <a:off x="4037349" y="2968091"/>
                <a:ext cx="4834422" cy="521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/>
                  <a:t>학생</a:t>
                </a:r>
                <a:r>
                  <a:rPr lang="en-US" altLang="ko-KR" b="1" dirty="0"/>
                  <a:t> 4week~6week 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06CEEF-7337-42BA-8BE5-F5311068CCD9}"/>
                  </a:ext>
                </a:extLst>
              </p:cNvPr>
              <p:cNvSpPr/>
              <p:nvPr/>
            </p:nvSpPr>
            <p:spPr>
              <a:xfrm>
                <a:off x="8392089" y="3120450"/>
                <a:ext cx="1448954" cy="262929"/>
              </a:xfrm>
              <a:prstGeom prst="rect">
                <a:avLst/>
              </a:prstGeom>
              <a:solidFill>
                <a:srgbClr val="FFA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2C5E65C-3ADE-4D21-AF14-4D3D55C68CB6}"/>
                  </a:ext>
                </a:extLst>
              </p:cNvPr>
              <p:cNvSpPr/>
              <p:nvPr/>
            </p:nvSpPr>
            <p:spPr>
              <a:xfrm>
                <a:off x="9213955" y="3000531"/>
                <a:ext cx="2765684" cy="5621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7week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4245F8-E31D-4D96-B520-777A2A58D9A2}"/>
              </a:ext>
            </a:extLst>
          </p:cNvPr>
          <p:cNvSpPr/>
          <p:nvPr/>
        </p:nvSpPr>
        <p:spPr>
          <a:xfrm>
            <a:off x="1546238" y="2706411"/>
            <a:ext cx="1829499" cy="5281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2week~3week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73B96B-7D3E-4502-A4C5-C680241A809A}"/>
              </a:ext>
            </a:extLst>
          </p:cNvPr>
          <p:cNvSpPr/>
          <p:nvPr/>
        </p:nvSpPr>
        <p:spPr>
          <a:xfrm>
            <a:off x="3920180" y="101600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266252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6AD6DE2-9AED-4B7B-9228-489DB6ED81A0}"/>
              </a:ext>
            </a:extLst>
          </p:cNvPr>
          <p:cNvSpPr/>
          <p:nvPr/>
        </p:nvSpPr>
        <p:spPr>
          <a:xfrm>
            <a:off x="223753" y="1089938"/>
            <a:ext cx="11573076" cy="5413604"/>
          </a:xfrm>
          <a:prstGeom prst="roundRect">
            <a:avLst>
              <a:gd name="adj" fmla="val 2109"/>
            </a:avLst>
          </a:prstGeom>
          <a:solidFill>
            <a:schemeClr val="bg1"/>
          </a:solidFill>
          <a:ln>
            <a:noFill/>
          </a:ln>
          <a:effectLst>
            <a:outerShdw blurRad="711200" dist="647700" dir="5400000" sx="90000" sy="9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19C2FA-9FA2-4A48-9FDA-7F9C74A3D80B}"/>
              </a:ext>
            </a:extLst>
          </p:cNvPr>
          <p:cNvGrpSpPr/>
          <p:nvPr/>
        </p:nvGrpSpPr>
        <p:grpSpPr>
          <a:xfrm>
            <a:off x="757321" y="1481957"/>
            <a:ext cx="11039508" cy="4714590"/>
            <a:chOff x="1338346" y="1508784"/>
            <a:chExt cx="11039508" cy="471459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1CFE9AC-F176-4E51-88FC-0BAA888278A9}"/>
                </a:ext>
              </a:extLst>
            </p:cNvPr>
            <p:cNvGrpSpPr/>
            <p:nvPr/>
          </p:nvGrpSpPr>
          <p:grpSpPr>
            <a:xfrm>
              <a:off x="1363343" y="1508784"/>
              <a:ext cx="10256690" cy="1419677"/>
              <a:chOff x="1363343" y="1508784"/>
              <a:chExt cx="10256690" cy="1419677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E9C2267-6E15-4EC4-B57F-9212D030B7B2}"/>
                  </a:ext>
                </a:extLst>
              </p:cNvPr>
              <p:cNvGrpSpPr/>
              <p:nvPr/>
            </p:nvGrpSpPr>
            <p:grpSpPr>
              <a:xfrm>
                <a:off x="1363343" y="1508784"/>
                <a:ext cx="10256690" cy="1073442"/>
                <a:chOff x="1363843" y="1749626"/>
                <a:chExt cx="10462397" cy="1162660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C31F0003-9D2D-4598-85FE-8398D8AACCAA}"/>
                    </a:ext>
                  </a:extLst>
                </p:cNvPr>
                <p:cNvGrpSpPr/>
                <p:nvPr/>
              </p:nvGrpSpPr>
              <p:grpSpPr>
                <a:xfrm>
                  <a:off x="1363843" y="1786402"/>
                  <a:ext cx="10040151" cy="1125884"/>
                  <a:chOff x="1067030" y="1870364"/>
                  <a:chExt cx="7729010" cy="533969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630D42F-9DE6-4364-B359-1D86CEEF32A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67030" y="2103943"/>
                    <a:ext cx="2122407" cy="30039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3200" dirty="0"/>
                      <a:t>B</a:t>
                    </a:r>
                    <a:r>
                      <a:rPr lang="en-US" altLang="ko-KR" sz="2400" dirty="0"/>
                      <a:t>ACKEND</a:t>
                    </a:r>
                    <a:endParaRPr lang="ko-KR" altLang="en-US" sz="2400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1A99B60-0A91-4160-B473-33FF9F91AC0C}"/>
                      </a:ext>
                    </a:extLst>
                  </p:cNvPr>
                  <p:cNvSpPr txBox="1"/>
                  <p:nvPr/>
                </p:nvSpPr>
                <p:spPr>
                  <a:xfrm>
                    <a:off x="3387224" y="1870364"/>
                    <a:ext cx="5408816" cy="461665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</p:grp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5A97C14A-A590-487F-A901-0A1CA8388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9692" y="1749626"/>
                  <a:ext cx="1434353" cy="1046984"/>
                </a:xfrm>
                <a:prstGeom prst="rect">
                  <a:avLst/>
                </a:prstGeom>
              </p:spPr>
            </p:pic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6CD30026-1A40-4194-8609-A0BAD2896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56516" y="1762584"/>
                  <a:ext cx="1290919" cy="1041378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98CB61B-F102-4E9A-95BC-0765FB66C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30282" y="1749626"/>
                  <a:ext cx="1290919" cy="1045050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67ADBD26-4973-4C75-AF38-A28BB3FDD0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95632" y="1776965"/>
                  <a:ext cx="1366619" cy="100820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89A88AC2-8D8E-44B9-8369-DC9D884DFC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08463" y="1776965"/>
                  <a:ext cx="1434353" cy="992875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D62B6EC2-5432-4C02-95FA-42DC60ECDB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34984" y="1749626"/>
                  <a:ext cx="791256" cy="1020214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A63F09-3250-4C85-94DC-31F599900B03}"/>
                  </a:ext>
                </a:extLst>
              </p:cNvPr>
              <p:cNvSpPr txBox="1"/>
              <p:nvPr/>
            </p:nvSpPr>
            <p:spPr>
              <a:xfrm>
                <a:off x="4270879" y="2682240"/>
                <a:ext cx="734915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/>
                  <a:t>       JAVA 1.8                   MYSQL                 TOMCAT9.0         </a:t>
                </a:r>
                <a:r>
                  <a:rPr lang="en-US" altLang="ko-KR" sz="10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Spring Frame </a:t>
                </a:r>
                <a:r>
                  <a:rPr lang="en-US" altLang="ko-KR" sz="1000" b="1" i="0" u="none" strike="noStrike" baseline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work     </a:t>
                </a:r>
                <a:r>
                  <a:rPr lang="en-US" altLang="ko-KR" sz="1000" b="1" i="0" u="none" strike="noStrike" baseline="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MyBatis</a:t>
                </a:r>
                <a:r>
                  <a:rPr lang="en-US" altLang="ko-KR" sz="1000" b="1" i="0" u="none" strike="noStrike" baseline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-Spring        JSP </a:t>
                </a:r>
                <a:endParaRPr lang="ko-KR" altLang="en-US" sz="1000" b="1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E8B05F8-21AE-479F-999A-E5CAF3C87FAD}"/>
                </a:ext>
              </a:extLst>
            </p:cNvPr>
            <p:cNvGrpSpPr/>
            <p:nvPr/>
          </p:nvGrpSpPr>
          <p:grpSpPr>
            <a:xfrm>
              <a:off x="1338346" y="3403451"/>
              <a:ext cx="10716494" cy="1318475"/>
              <a:chOff x="1338346" y="3403451"/>
              <a:chExt cx="10716494" cy="1318475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BF8C2EA-06B8-4901-B313-2E508B1A9FB9}"/>
                  </a:ext>
                </a:extLst>
              </p:cNvPr>
              <p:cNvGrpSpPr/>
              <p:nvPr/>
            </p:nvGrpSpPr>
            <p:grpSpPr>
              <a:xfrm>
                <a:off x="1338346" y="3403451"/>
                <a:ext cx="10716494" cy="1318475"/>
                <a:chOff x="1338346" y="3403451"/>
                <a:chExt cx="10716494" cy="1318475"/>
              </a:xfrm>
            </p:grpSpPr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5EAE6847-02EA-454C-A523-CC51B498B742}"/>
                    </a:ext>
                  </a:extLst>
                </p:cNvPr>
                <p:cNvGrpSpPr/>
                <p:nvPr/>
              </p:nvGrpSpPr>
              <p:grpSpPr>
                <a:xfrm>
                  <a:off x="1338346" y="3403451"/>
                  <a:ext cx="10065648" cy="897413"/>
                  <a:chOff x="1338346" y="3285884"/>
                  <a:chExt cx="10065648" cy="1061807"/>
                </a:xfrm>
              </p:grpSpPr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84C7060E-66C5-4063-9C51-AEA41BEA34B1}"/>
                      </a:ext>
                    </a:extLst>
                  </p:cNvPr>
                  <p:cNvGrpSpPr/>
                  <p:nvPr/>
                </p:nvGrpSpPr>
                <p:grpSpPr>
                  <a:xfrm>
                    <a:off x="1338346" y="3339491"/>
                    <a:ext cx="10065648" cy="973430"/>
                    <a:chOff x="1047402" y="1870364"/>
                    <a:chExt cx="7748638" cy="461665"/>
                  </a:xfrm>
                </p:grpSpPr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8715AE19-B094-4F16-9B56-55D5B18FF5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7402" y="1941300"/>
                      <a:ext cx="2100213" cy="328144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3200" dirty="0"/>
                        <a:t>F</a:t>
                      </a:r>
                      <a:r>
                        <a:rPr lang="en-US" altLang="ko-KR" sz="2400" dirty="0"/>
                        <a:t>RONTEND</a:t>
                      </a:r>
                      <a:endParaRPr lang="ko-KR" altLang="en-US" sz="2400" dirty="0"/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97415600-4AE3-4AF8-84FA-0B608753B9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87224" y="1870364"/>
                      <a:ext cx="5408816" cy="461665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ko-KR" altLang="en-US" dirty="0"/>
                    </a:p>
                  </p:txBody>
                </p:sp>
              </p:grpSp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3A669AE9-9AB7-42EB-B41C-5A36CA36A9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383481" y="3285884"/>
                    <a:ext cx="1326776" cy="1046984"/>
                  </a:xfrm>
                  <a:prstGeom prst="rect">
                    <a:avLst/>
                  </a:prstGeom>
                </p:spPr>
              </p:pic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828A5270-3684-4C1F-A9B4-98E8135AC6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720657" y="3290117"/>
                    <a:ext cx="1474221" cy="1033757"/>
                  </a:xfrm>
                  <a:prstGeom prst="rect">
                    <a:avLst/>
                  </a:prstGeom>
                </p:spPr>
              </p:pic>
              <p:pic>
                <p:nvPicPr>
                  <p:cNvPr id="30" name="그림 29">
                    <a:extLst>
                      <a:ext uri="{FF2B5EF4-FFF2-40B4-BE49-F238E27FC236}">
                        <a16:creationId xmlns:a16="http://schemas.microsoft.com/office/drawing/2014/main" id="{22EDE829-05FB-43F4-9FD3-AAD9D9A438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153798" y="3285884"/>
                    <a:ext cx="1474221" cy="1061807"/>
                  </a:xfrm>
                  <a:prstGeom prst="rect">
                    <a:avLst/>
                  </a:prstGeom>
                </p:spPr>
              </p:pic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F42E3EB0-D078-4BF2-BE80-46D31CA495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638727" y="3334989"/>
                    <a:ext cx="1232506" cy="982427"/>
                  </a:xfrm>
                  <a:prstGeom prst="rect">
                    <a:avLst/>
                  </a:prstGeom>
                </p:spPr>
              </p:pic>
              <p:pic>
                <p:nvPicPr>
                  <p:cNvPr id="32" name="그림 31">
                    <a:extLst>
                      <a:ext uri="{FF2B5EF4-FFF2-40B4-BE49-F238E27FC236}">
                        <a16:creationId xmlns:a16="http://schemas.microsoft.com/office/drawing/2014/main" id="{55E2D757-C4F3-4D88-92C2-3D61F22E8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805829" y="3320280"/>
                    <a:ext cx="1118818" cy="10075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23CA30-F026-4401-8E27-7E18E4AB6DA4}"/>
                    </a:ext>
                  </a:extLst>
                </p:cNvPr>
                <p:cNvSpPr txBox="1"/>
                <p:nvPr/>
              </p:nvSpPr>
              <p:spPr>
                <a:xfrm>
                  <a:off x="4383500" y="4475705"/>
                  <a:ext cx="7671340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i="0" u="none" strike="noStrike" baseline="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          </a:t>
                  </a:r>
                  <a:r>
                    <a:rPr lang="en-US" altLang="ko-KR" sz="1000" b="1" i="0" u="none" strike="noStrike" baseline="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HTML</a:t>
                  </a:r>
                  <a:r>
                    <a:rPr lang="en-US" altLang="ko-KR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                   </a:t>
                  </a:r>
                  <a:r>
                    <a:rPr lang="en-US" altLang="ko-KR" sz="1000" b="1" i="0" u="none" strike="noStrike" baseline="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JavaScript                      CSS                        Ajax</a:t>
                  </a:r>
                  <a:r>
                    <a:rPr lang="en-US" altLang="ko-KR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                 </a:t>
                  </a:r>
                  <a:r>
                    <a:rPr lang="en-US" altLang="ko-KR" sz="1000" b="1" i="0" u="none" strike="noStrike" baseline="0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Bootstrap        </a:t>
                  </a:r>
                  <a:r>
                    <a:rPr lang="en-US" altLang="ko-KR" sz="1000" b="1" i="0" u="none" strike="noStrike" baseline="0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jQuery</a:t>
                  </a:r>
                  <a:endParaRPr lang="ko-KR" altLang="en-US" sz="1000" b="1" dirty="0"/>
                </a:p>
              </p:txBody>
            </p:sp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9FCC394-1A95-4FA6-A440-22BD7E5B7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81275" y="3407029"/>
                <a:ext cx="775699" cy="864446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01707F8-F694-4DC8-A0C9-8422E8AAE34D}"/>
                </a:ext>
              </a:extLst>
            </p:cNvPr>
            <p:cNvGrpSpPr/>
            <p:nvPr/>
          </p:nvGrpSpPr>
          <p:grpSpPr>
            <a:xfrm>
              <a:off x="1338346" y="5121968"/>
              <a:ext cx="11039508" cy="1101406"/>
              <a:chOff x="1338347" y="5121968"/>
              <a:chExt cx="10722170" cy="1101406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EE1FF024-4A43-43A6-9EAA-5155C438FD39}"/>
                  </a:ext>
                </a:extLst>
              </p:cNvPr>
              <p:cNvGrpSpPr/>
              <p:nvPr/>
            </p:nvGrpSpPr>
            <p:grpSpPr>
              <a:xfrm>
                <a:off x="1338347" y="5121968"/>
                <a:ext cx="10169805" cy="897413"/>
                <a:chOff x="1338348" y="4781977"/>
                <a:chExt cx="10169805" cy="1075036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F3637A18-27A8-45A8-901B-66D7B0EF121F}"/>
                    </a:ext>
                  </a:extLst>
                </p:cNvPr>
                <p:cNvGrpSpPr/>
                <p:nvPr/>
              </p:nvGrpSpPr>
              <p:grpSpPr>
                <a:xfrm>
                  <a:off x="1338348" y="4819019"/>
                  <a:ext cx="10065646" cy="972899"/>
                  <a:chOff x="1047403" y="1870362"/>
                  <a:chExt cx="7748637" cy="461667"/>
                </a:xfrm>
              </p:grpSpPr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287D394-7FA5-426C-A568-A127164AE5A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403" y="1870362"/>
                    <a:ext cx="2039843" cy="33241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3200" dirty="0"/>
                      <a:t>C</a:t>
                    </a:r>
                    <a:r>
                      <a:rPr lang="en-US" altLang="ko-KR" sz="2400" dirty="0"/>
                      <a:t>OMMON</a:t>
                    </a:r>
                    <a:endParaRPr lang="ko-KR" altLang="en-US" dirty="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FD721095-3371-4F16-B9D6-1622A249AC76}"/>
                      </a:ext>
                    </a:extLst>
                  </p:cNvPr>
                  <p:cNvSpPr txBox="1"/>
                  <p:nvPr/>
                </p:nvSpPr>
                <p:spPr>
                  <a:xfrm>
                    <a:off x="3387224" y="1870364"/>
                    <a:ext cx="5408816" cy="461665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endParaRPr lang="ko-KR" altLang="en-US" dirty="0"/>
                  </a:p>
                </p:txBody>
              </p:sp>
            </p:grp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789100F-6605-4724-AE4B-FB1828765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83502" y="4810029"/>
                  <a:ext cx="1813224" cy="1046984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A3813446-2D94-4B72-B4BE-763BA9542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96726" y="4781977"/>
                  <a:ext cx="1861282" cy="1046984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863B63ED-0E12-4E40-A070-D9D3BB6A2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2129" y="4788340"/>
                  <a:ext cx="1793702" cy="1003843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14CC1490-A969-4EEC-B0DD-A3A9B0F6B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805830" y="4788074"/>
                  <a:ext cx="1702323" cy="1004374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00D7AF-97CE-4F84-8E15-FFC0120BBC4B}"/>
                  </a:ext>
                </a:extLst>
              </p:cNvPr>
              <p:cNvSpPr txBox="1"/>
              <p:nvPr/>
            </p:nvSpPr>
            <p:spPr>
              <a:xfrm>
                <a:off x="4383501" y="5977153"/>
                <a:ext cx="767701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b="1" i="0" u="none" strike="noStrike" baseline="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Windows 10                                   Workbench                          Eclipse                     </a:t>
                </a:r>
                <a:r>
                  <a:rPr lang="en-US" altLang="ko-KR" sz="1000" b="1" i="0" u="none" strike="noStrike" baseline="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Github</a:t>
                </a:r>
                <a:endParaRPr lang="ko-KR" altLang="en-US" sz="1000" b="1" dirty="0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8AC987-F5F6-4EB0-A0C5-8A213ADC3929}"/>
              </a:ext>
            </a:extLst>
          </p:cNvPr>
          <p:cNvSpPr/>
          <p:nvPr/>
        </p:nvSpPr>
        <p:spPr>
          <a:xfrm>
            <a:off x="3519573" y="21458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541279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243035-19D3-4C22-B179-17A118150661}"/>
              </a:ext>
            </a:extLst>
          </p:cNvPr>
          <p:cNvSpPr/>
          <p:nvPr/>
        </p:nvSpPr>
        <p:spPr>
          <a:xfrm>
            <a:off x="3601765" y="21458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요구사항 정의서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169EE4-5AA8-4574-9EF7-4D303845A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9742"/>
            <a:ext cx="12192000" cy="59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7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23883-A882-48F9-BBBB-1B539B9AB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515"/>
            <a:ext cx="12192000" cy="58274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FED802-09F7-434E-B802-F368EEA4DEC5}"/>
              </a:ext>
            </a:extLst>
          </p:cNvPr>
          <p:cNvSpPr/>
          <p:nvPr/>
        </p:nvSpPr>
        <p:spPr>
          <a:xfrm>
            <a:off x="3550395" y="21458"/>
            <a:ext cx="4895850" cy="750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ER DIAGRAM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36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3533775" y="173131"/>
            <a:ext cx="4895850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스토리보드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4013200" y="1052269"/>
            <a:ext cx="720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71CC7B8-B6EB-4835-861A-CCA3C9FA80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0" y="1052268"/>
            <a:ext cx="6070600" cy="58057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2D4786-AED1-456C-811E-A495FF757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56" y="1052267"/>
            <a:ext cx="6152244" cy="58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43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</TotalTime>
  <Words>434</Words>
  <Application>Microsoft Office PowerPoint</Application>
  <PresentationFormat>와이드스크린</PresentationFormat>
  <Paragraphs>123</Paragraphs>
  <Slides>34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Apple SD Gothic Neo</vt:lpstr>
      <vt:lpstr>HY중고딕</vt:lpstr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수옥김 수옥김</cp:lastModifiedBy>
  <cp:revision>62</cp:revision>
  <dcterms:created xsi:type="dcterms:W3CDTF">2020-07-28T03:36:19Z</dcterms:created>
  <dcterms:modified xsi:type="dcterms:W3CDTF">2020-10-19T01:45:14Z</dcterms:modified>
</cp:coreProperties>
</file>